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14"/>
  </p:notesMasterIdLst>
  <p:sldIdLst>
    <p:sldId id="271" r:id="rId3"/>
    <p:sldId id="257" r:id="rId4"/>
    <p:sldId id="275" r:id="rId5"/>
    <p:sldId id="274" r:id="rId6"/>
    <p:sldId id="259" r:id="rId7"/>
    <p:sldId id="260" r:id="rId8"/>
    <p:sldId id="261" r:id="rId9"/>
    <p:sldId id="262" r:id="rId10"/>
    <p:sldId id="264" r:id="rId11"/>
    <p:sldId id="263" r:id="rId12"/>
    <p:sldId id="270" r:id="rId13"/>
  </p:sldIdLst>
  <p:sldSz cx="9144000" cy="5143500" type="screen16x9"/>
  <p:notesSz cx="6858000" cy="9144000"/>
  <p:embeddedFontLst>
    <p:embeddedFont>
      <p:font typeface="Calibri" panose="020F0502020204030204" pitchFamily="34" charset="0"/>
      <p:regular r:id="rId15"/>
      <p:bold r:id="rId16"/>
      <p:italic r:id="rId17"/>
      <p:boldItalic r:id="rId18"/>
    </p:embeddedFont>
    <p:embeddedFont>
      <p:font typeface="Montserrat" pitchFamily="2" charset="77"/>
      <p:regular r:id="rId19"/>
      <p:bold r:id="rId20"/>
      <p:italic r:id="rId21"/>
      <p:boldItalic r:id="rId22"/>
    </p:embeddedFont>
    <p:embeddedFont>
      <p:font typeface="Myriad Pro" panose="020B0503030403020204" pitchFamily="34" charset="0"/>
      <p:regular r:id="rId23"/>
      <p:bold r:id="rId24"/>
      <p:italic r:id="rId25"/>
      <p:boldItalic r:id="rId26"/>
    </p:embeddedFont>
    <p:embeddedFont>
      <p:font typeface="Open Sans" pitchFamily="2" charset="0"/>
      <p:regular r:id="rId27"/>
      <p:bold r:id="rId28"/>
      <p:italic r:id="rId29"/>
      <p:boldItalic r:id="rId30"/>
    </p:embeddedFont>
    <p:embeddedFont>
      <p:font typeface="Open Sans Light" panose="020B0306030504020204" pitchFamily="34" charset="0"/>
      <p:regular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AC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1229"/>
    <p:restoredTop sz="94664"/>
  </p:normalViewPr>
  <p:slideViewPr>
    <p:cSldViewPr snapToGrid="0">
      <p:cViewPr varScale="1">
        <p:scale>
          <a:sx n="79" d="100"/>
          <a:sy n="79" d="100"/>
        </p:scale>
        <p:origin x="216" y="1896"/>
      </p:cViewPr>
      <p:guideLst>
        <p:guide orient="horz" pos="1620"/>
        <p:guide pos="2880"/>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1.xml"/><Relationship Id="rId21" Type="http://schemas.openxmlformats.org/officeDocument/2006/relationships/font" Target="fonts/font7.fntdata"/><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0.fntdata"/><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8.xml"/><Relationship Id="rId19" Type="http://schemas.openxmlformats.org/officeDocument/2006/relationships/font" Target="fonts/font5.fntdata"/><Relationship Id="rId31" Type="http://schemas.openxmlformats.org/officeDocument/2006/relationships/font" Target="fonts/font1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8f45fd56f7_2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g8f45fd56f7_2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8f45fd56f7_2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8" name="Google Shape;198;g8f45fd56f7_2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8f45fd56f7_2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g8f45fd56f7_2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2722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 sz="1100" b="1" i="0" u="none" strike="noStrike" cap="none">
                <a:solidFill>
                  <a:srgbClr val="000000"/>
                </a:solidFill>
                <a:latin typeface="Arial"/>
                <a:ea typeface="Arial"/>
                <a:cs typeface="Arial"/>
                <a:sym typeface="Arial"/>
              </a:rPr>
              <a:t>What is Empathy? </a:t>
            </a:r>
            <a:endParaRPr/>
          </a:p>
          <a:p>
            <a:pPr marL="457200" lvl="0" indent="-298450" algn="l" rtl="0">
              <a:lnSpc>
                <a:spcPct val="100000"/>
              </a:lnSpc>
              <a:spcBef>
                <a:spcPts val="0"/>
              </a:spcBef>
              <a:spcAft>
                <a:spcPts val="0"/>
              </a:spcAft>
              <a:buSzPts val="1100"/>
              <a:buChar char="●"/>
            </a:pPr>
            <a:r>
              <a:rPr lang="en" sz="1100" b="0" i="0" u="none" strike="noStrike" cap="none">
                <a:solidFill>
                  <a:srgbClr val="000000"/>
                </a:solidFill>
                <a:latin typeface="Arial"/>
                <a:ea typeface="Arial"/>
                <a:cs typeface="Arial"/>
                <a:sym typeface="Arial"/>
              </a:rPr>
              <a:t>Empathy is when you can understand how someone else is feeling even if you aren’t in the same situation with them. Empathy skills help you predict what others may be feeling based on facial expressions, body language, or what you know about how other people might feel in the same situation. </a:t>
            </a:r>
            <a:endParaRPr/>
          </a:p>
          <a:p>
            <a:pPr marL="457200" lvl="0" indent="-298450" algn="l" rtl="0">
              <a:lnSpc>
                <a:spcPct val="100000"/>
              </a:lnSpc>
              <a:spcBef>
                <a:spcPts val="0"/>
              </a:spcBef>
              <a:spcAft>
                <a:spcPts val="0"/>
              </a:spcAft>
              <a:buSzPts val="1100"/>
              <a:buChar char="●"/>
            </a:pPr>
            <a:r>
              <a:rPr lang="en" sz="1100" b="0" i="0" u="none" strike="noStrike" cap="none">
                <a:solidFill>
                  <a:srgbClr val="000000"/>
                </a:solidFill>
                <a:latin typeface="Arial"/>
                <a:ea typeface="Arial"/>
                <a:cs typeface="Arial"/>
                <a:sym typeface="Arial"/>
              </a:rPr>
              <a:t>Empathy is also about seeing someone else’s perspective, or their side of the story. Sometimes we call this “Putting yourself in someone else’s shoes.”</a:t>
            </a:r>
            <a:endParaRPr/>
          </a:p>
          <a:p>
            <a:pPr marL="457200" lvl="0" indent="-298450" algn="l" rtl="0">
              <a:lnSpc>
                <a:spcPct val="100000"/>
              </a:lnSpc>
              <a:spcBef>
                <a:spcPts val="0"/>
              </a:spcBef>
              <a:spcAft>
                <a:spcPts val="0"/>
              </a:spcAft>
              <a:buSzPts val="1100"/>
              <a:buChar char="●"/>
            </a:pPr>
            <a:r>
              <a:rPr lang="en" sz="1100" b="0" i="0" u="none" strike="noStrike" cap="none">
                <a:solidFill>
                  <a:srgbClr val="000000"/>
                </a:solidFill>
                <a:latin typeface="Arial"/>
                <a:ea typeface="Arial"/>
                <a:cs typeface="Arial"/>
                <a:sym typeface="Arial"/>
              </a:rPr>
              <a:t>Empathy can be when you feel excited with someone because something good is happening in their life. You can feel sad with someone when something difficult happens. Maybe you feel nervous with them about an upcoming game or performance. These are all ways you feel something along with someone feels, even though the event isn’t happening to you personally. </a:t>
            </a:r>
            <a:endParaRPr/>
          </a:p>
          <a:p>
            <a:pPr marL="0" lvl="0" indent="0" algn="l" rtl="0">
              <a:lnSpc>
                <a:spcPct val="100000"/>
              </a:lnSpc>
              <a:spcBef>
                <a:spcPts val="0"/>
              </a:spcBef>
              <a:spcAft>
                <a:spcPts val="0"/>
              </a:spcAft>
              <a:buSzPts val="1100"/>
              <a:buNone/>
            </a:pPr>
            <a:endParaRPr/>
          </a:p>
        </p:txBody>
      </p:sp>
      <p:sp>
        <p:nvSpPr>
          <p:cNvPr id="138" name="Google Shape;13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8f45fd56f7_2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g8f45fd56f7_2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22815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8f45fd56f7_2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6" name="Google Shape;146;g8f45fd56f7_2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64913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8f45fd56f7_2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g8f45fd56f7_2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8f45fd56f7_2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9" name="Google Shape;169;g8f45fd56f7_2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8f45fd56f7_2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g8f45fd56f7_2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8f45fd56f7_2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8" name="Google Shape;188;g8f45fd56f7_2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8f45fd56f7_2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7" name="Google Shape;207;g8f45fd56f7_2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1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0"/>
        <p:cNvGrpSpPr/>
        <p:nvPr/>
      </p:nvGrpSpPr>
      <p:grpSpPr>
        <a:xfrm>
          <a:off x="0" y="0"/>
          <a:ext cx="0" cy="0"/>
          <a:chOff x="0" y="0"/>
          <a:chExt cx="0" cy="0"/>
        </a:xfrm>
      </p:grpSpPr>
      <p:sp>
        <p:nvSpPr>
          <p:cNvPr id="61" name="Google Shape;61;p15"/>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2" name="Google Shape;62;p15"/>
          <p:cNvSpPr txBox="1">
            <a:spLocks noGrp="1"/>
          </p:cNvSpPr>
          <p:nvPr>
            <p:ph type="body" idx="1"/>
          </p:nvPr>
        </p:nvSpPr>
        <p:spPr>
          <a:xfrm>
            <a:off x="457200" y="1200150"/>
            <a:ext cx="8229600" cy="3394472"/>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3" name="Google Shape;63;p1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5"/>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1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rgbClr val="898989"/>
                </a:solidFill>
                <a:latin typeface="Calibri"/>
                <a:ea typeface="Calibri"/>
                <a:cs typeface="Calibri"/>
                <a:sym typeface="Calibri"/>
              </a:defRPr>
            </a:lvl1pPr>
            <a:lvl2pPr marL="0" lvl="1" indent="0" algn="r">
              <a:spcBef>
                <a:spcPts val="0"/>
              </a:spcBef>
              <a:spcAft>
                <a:spcPts val="0"/>
              </a:spcAft>
              <a:buNone/>
              <a:defRPr sz="1200">
                <a:solidFill>
                  <a:srgbClr val="898989"/>
                </a:solidFill>
                <a:latin typeface="Calibri"/>
                <a:ea typeface="Calibri"/>
                <a:cs typeface="Calibri"/>
                <a:sym typeface="Calibri"/>
              </a:defRPr>
            </a:lvl2pPr>
            <a:lvl3pPr marL="0" lvl="2" indent="0" algn="r">
              <a:spcBef>
                <a:spcPts val="0"/>
              </a:spcBef>
              <a:spcAft>
                <a:spcPts val="0"/>
              </a:spcAft>
              <a:buNone/>
              <a:defRPr sz="1200">
                <a:solidFill>
                  <a:srgbClr val="898989"/>
                </a:solidFill>
                <a:latin typeface="Calibri"/>
                <a:ea typeface="Calibri"/>
                <a:cs typeface="Calibri"/>
                <a:sym typeface="Calibri"/>
              </a:defRPr>
            </a:lvl3pPr>
            <a:lvl4pPr marL="0" lvl="3" indent="0" algn="r">
              <a:spcBef>
                <a:spcPts val="0"/>
              </a:spcBef>
              <a:spcAft>
                <a:spcPts val="0"/>
              </a:spcAft>
              <a:buNone/>
              <a:defRPr sz="1200">
                <a:solidFill>
                  <a:srgbClr val="898989"/>
                </a:solidFill>
                <a:latin typeface="Calibri"/>
                <a:ea typeface="Calibri"/>
                <a:cs typeface="Calibri"/>
                <a:sym typeface="Calibri"/>
              </a:defRPr>
            </a:lvl4pPr>
            <a:lvl5pPr marL="0" lvl="4" indent="0" algn="r">
              <a:spcBef>
                <a:spcPts val="0"/>
              </a:spcBef>
              <a:spcAft>
                <a:spcPts val="0"/>
              </a:spcAft>
              <a:buNone/>
              <a:defRPr sz="1200">
                <a:solidFill>
                  <a:srgbClr val="898989"/>
                </a:solidFill>
                <a:latin typeface="Calibri"/>
                <a:ea typeface="Calibri"/>
                <a:cs typeface="Calibri"/>
                <a:sym typeface="Calibri"/>
              </a:defRPr>
            </a:lvl5pPr>
            <a:lvl6pPr marL="0" lvl="5" indent="0" algn="r">
              <a:spcBef>
                <a:spcPts val="0"/>
              </a:spcBef>
              <a:spcAft>
                <a:spcPts val="0"/>
              </a:spcAft>
              <a:buNone/>
              <a:defRPr sz="1200">
                <a:solidFill>
                  <a:srgbClr val="898989"/>
                </a:solidFill>
                <a:latin typeface="Calibri"/>
                <a:ea typeface="Calibri"/>
                <a:cs typeface="Calibri"/>
                <a:sym typeface="Calibri"/>
              </a:defRPr>
            </a:lvl6pPr>
            <a:lvl7pPr marL="0" lvl="6" indent="0" algn="r">
              <a:spcBef>
                <a:spcPts val="0"/>
              </a:spcBef>
              <a:spcAft>
                <a:spcPts val="0"/>
              </a:spcAft>
              <a:buNone/>
              <a:defRPr sz="1200">
                <a:solidFill>
                  <a:srgbClr val="898989"/>
                </a:solidFill>
                <a:latin typeface="Calibri"/>
                <a:ea typeface="Calibri"/>
                <a:cs typeface="Calibri"/>
                <a:sym typeface="Calibri"/>
              </a:defRPr>
            </a:lvl7pPr>
            <a:lvl8pPr marL="0" lvl="7" indent="0" algn="r">
              <a:spcBef>
                <a:spcPts val="0"/>
              </a:spcBef>
              <a:spcAft>
                <a:spcPts val="0"/>
              </a:spcAft>
              <a:buNone/>
              <a:defRPr sz="1200">
                <a:solidFill>
                  <a:srgbClr val="898989"/>
                </a:solidFill>
                <a:latin typeface="Calibri"/>
                <a:ea typeface="Calibri"/>
                <a:cs typeface="Calibri"/>
                <a:sym typeface="Calibri"/>
              </a:defRPr>
            </a:lvl8pPr>
            <a:lvl9pPr marL="0" lvl="8" indent="0" algn="r">
              <a:spcBef>
                <a:spcPts val="0"/>
              </a:spcBef>
              <a:spcAft>
                <a:spcPts val="0"/>
              </a:spcAft>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6"/>
        <p:cNvGrpSpPr/>
        <p:nvPr/>
      </p:nvGrpSpPr>
      <p:grpSpPr>
        <a:xfrm>
          <a:off x="0" y="0"/>
          <a:ext cx="0" cy="0"/>
          <a:chOff x="0" y="0"/>
          <a:chExt cx="0" cy="0"/>
        </a:xfrm>
      </p:grpSpPr>
      <p:sp>
        <p:nvSpPr>
          <p:cNvPr id="67" name="Google Shape;67;p16"/>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8" name="Google Shape;68;p1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6"/>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rgbClr val="898989"/>
                </a:solidFill>
                <a:latin typeface="Calibri"/>
                <a:ea typeface="Calibri"/>
                <a:cs typeface="Calibri"/>
                <a:sym typeface="Calibri"/>
              </a:defRPr>
            </a:lvl1pPr>
            <a:lvl2pPr marL="0" lvl="1" indent="0" algn="r">
              <a:spcBef>
                <a:spcPts val="0"/>
              </a:spcBef>
              <a:spcAft>
                <a:spcPts val="0"/>
              </a:spcAft>
              <a:buNone/>
              <a:defRPr sz="1200">
                <a:solidFill>
                  <a:srgbClr val="898989"/>
                </a:solidFill>
                <a:latin typeface="Calibri"/>
                <a:ea typeface="Calibri"/>
                <a:cs typeface="Calibri"/>
                <a:sym typeface="Calibri"/>
              </a:defRPr>
            </a:lvl2pPr>
            <a:lvl3pPr marL="0" lvl="2" indent="0" algn="r">
              <a:spcBef>
                <a:spcPts val="0"/>
              </a:spcBef>
              <a:spcAft>
                <a:spcPts val="0"/>
              </a:spcAft>
              <a:buNone/>
              <a:defRPr sz="1200">
                <a:solidFill>
                  <a:srgbClr val="898989"/>
                </a:solidFill>
                <a:latin typeface="Calibri"/>
                <a:ea typeface="Calibri"/>
                <a:cs typeface="Calibri"/>
                <a:sym typeface="Calibri"/>
              </a:defRPr>
            </a:lvl3pPr>
            <a:lvl4pPr marL="0" lvl="3" indent="0" algn="r">
              <a:spcBef>
                <a:spcPts val="0"/>
              </a:spcBef>
              <a:spcAft>
                <a:spcPts val="0"/>
              </a:spcAft>
              <a:buNone/>
              <a:defRPr sz="1200">
                <a:solidFill>
                  <a:srgbClr val="898989"/>
                </a:solidFill>
                <a:latin typeface="Calibri"/>
                <a:ea typeface="Calibri"/>
                <a:cs typeface="Calibri"/>
                <a:sym typeface="Calibri"/>
              </a:defRPr>
            </a:lvl4pPr>
            <a:lvl5pPr marL="0" lvl="4" indent="0" algn="r">
              <a:spcBef>
                <a:spcPts val="0"/>
              </a:spcBef>
              <a:spcAft>
                <a:spcPts val="0"/>
              </a:spcAft>
              <a:buNone/>
              <a:defRPr sz="1200">
                <a:solidFill>
                  <a:srgbClr val="898989"/>
                </a:solidFill>
                <a:latin typeface="Calibri"/>
                <a:ea typeface="Calibri"/>
                <a:cs typeface="Calibri"/>
                <a:sym typeface="Calibri"/>
              </a:defRPr>
            </a:lvl5pPr>
            <a:lvl6pPr marL="0" lvl="5" indent="0" algn="r">
              <a:spcBef>
                <a:spcPts val="0"/>
              </a:spcBef>
              <a:spcAft>
                <a:spcPts val="0"/>
              </a:spcAft>
              <a:buNone/>
              <a:defRPr sz="1200">
                <a:solidFill>
                  <a:srgbClr val="898989"/>
                </a:solidFill>
                <a:latin typeface="Calibri"/>
                <a:ea typeface="Calibri"/>
                <a:cs typeface="Calibri"/>
                <a:sym typeface="Calibri"/>
              </a:defRPr>
            </a:lvl6pPr>
            <a:lvl7pPr marL="0" lvl="6" indent="0" algn="r">
              <a:spcBef>
                <a:spcPts val="0"/>
              </a:spcBef>
              <a:spcAft>
                <a:spcPts val="0"/>
              </a:spcAft>
              <a:buNone/>
              <a:defRPr sz="1200">
                <a:solidFill>
                  <a:srgbClr val="898989"/>
                </a:solidFill>
                <a:latin typeface="Calibri"/>
                <a:ea typeface="Calibri"/>
                <a:cs typeface="Calibri"/>
                <a:sym typeface="Calibri"/>
              </a:defRPr>
            </a:lvl7pPr>
            <a:lvl8pPr marL="0" lvl="7" indent="0" algn="r">
              <a:spcBef>
                <a:spcPts val="0"/>
              </a:spcBef>
              <a:spcAft>
                <a:spcPts val="0"/>
              </a:spcAft>
              <a:buNone/>
              <a:defRPr sz="1200">
                <a:solidFill>
                  <a:srgbClr val="898989"/>
                </a:solidFill>
                <a:latin typeface="Calibri"/>
                <a:ea typeface="Calibri"/>
                <a:cs typeface="Calibri"/>
                <a:sym typeface="Calibri"/>
              </a:defRPr>
            </a:lvl8pPr>
            <a:lvl9pPr marL="0" lvl="8" indent="0" algn="r">
              <a:spcBef>
                <a:spcPts val="0"/>
              </a:spcBef>
              <a:spcAft>
                <a:spcPts val="0"/>
              </a:spcAft>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1"/>
        <p:cNvGrpSpPr/>
        <p:nvPr/>
      </p:nvGrpSpPr>
      <p:grpSpPr>
        <a:xfrm>
          <a:off x="0" y="0"/>
          <a:ext cx="0" cy="0"/>
          <a:chOff x="0" y="0"/>
          <a:chExt cx="0" cy="0"/>
        </a:xfrm>
      </p:grpSpPr>
      <p:sp>
        <p:nvSpPr>
          <p:cNvPr id="72" name="Google Shape;72;p17"/>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3" name="Google Shape;73;p17"/>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74" name="Google Shape;74;p1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7"/>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rgbClr val="898989"/>
                </a:solidFill>
                <a:latin typeface="Calibri"/>
                <a:ea typeface="Calibri"/>
                <a:cs typeface="Calibri"/>
                <a:sym typeface="Calibri"/>
              </a:defRPr>
            </a:lvl1pPr>
            <a:lvl2pPr marL="0" lvl="1" indent="0" algn="r">
              <a:spcBef>
                <a:spcPts val="0"/>
              </a:spcBef>
              <a:spcAft>
                <a:spcPts val="0"/>
              </a:spcAft>
              <a:buNone/>
              <a:defRPr sz="1200">
                <a:solidFill>
                  <a:srgbClr val="898989"/>
                </a:solidFill>
                <a:latin typeface="Calibri"/>
                <a:ea typeface="Calibri"/>
                <a:cs typeface="Calibri"/>
                <a:sym typeface="Calibri"/>
              </a:defRPr>
            </a:lvl2pPr>
            <a:lvl3pPr marL="0" lvl="2" indent="0" algn="r">
              <a:spcBef>
                <a:spcPts val="0"/>
              </a:spcBef>
              <a:spcAft>
                <a:spcPts val="0"/>
              </a:spcAft>
              <a:buNone/>
              <a:defRPr sz="1200">
                <a:solidFill>
                  <a:srgbClr val="898989"/>
                </a:solidFill>
                <a:latin typeface="Calibri"/>
                <a:ea typeface="Calibri"/>
                <a:cs typeface="Calibri"/>
                <a:sym typeface="Calibri"/>
              </a:defRPr>
            </a:lvl3pPr>
            <a:lvl4pPr marL="0" lvl="3" indent="0" algn="r">
              <a:spcBef>
                <a:spcPts val="0"/>
              </a:spcBef>
              <a:spcAft>
                <a:spcPts val="0"/>
              </a:spcAft>
              <a:buNone/>
              <a:defRPr sz="1200">
                <a:solidFill>
                  <a:srgbClr val="898989"/>
                </a:solidFill>
                <a:latin typeface="Calibri"/>
                <a:ea typeface="Calibri"/>
                <a:cs typeface="Calibri"/>
                <a:sym typeface="Calibri"/>
              </a:defRPr>
            </a:lvl4pPr>
            <a:lvl5pPr marL="0" lvl="4" indent="0" algn="r">
              <a:spcBef>
                <a:spcPts val="0"/>
              </a:spcBef>
              <a:spcAft>
                <a:spcPts val="0"/>
              </a:spcAft>
              <a:buNone/>
              <a:defRPr sz="1200">
                <a:solidFill>
                  <a:srgbClr val="898989"/>
                </a:solidFill>
                <a:latin typeface="Calibri"/>
                <a:ea typeface="Calibri"/>
                <a:cs typeface="Calibri"/>
                <a:sym typeface="Calibri"/>
              </a:defRPr>
            </a:lvl5pPr>
            <a:lvl6pPr marL="0" lvl="5" indent="0" algn="r">
              <a:spcBef>
                <a:spcPts val="0"/>
              </a:spcBef>
              <a:spcAft>
                <a:spcPts val="0"/>
              </a:spcAft>
              <a:buNone/>
              <a:defRPr sz="1200">
                <a:solidFill>
                  <a:srgbClr val="898989"/>
                </a:solidFill>
                <a:latin typeface="Calibri"/>
                <a:ea typeface="Calibri"/>
                <a:cs typeface="Calibri"/>
                <a:sym typeface="Calibri"/>
              </a:defRPr>
            </a:lvl6pPr>
            <a:lvl7pPr marL="0" lvl="6" indent="0" algn="r">
              <a:spcBef>
                <a:spcPts val="0"/>
              </a:spcBef>
              <a:spcAft>
                <a:spcPts val="0"/>
              </a:spcAft>
              <a:buNone/>
              <a:defRPr sz="1200">
                <a:solidFill>
                  <a:srgbClr val="898989"/>
                </a:solidFill>
                <a:latin typeface="Calibri"/>
                <a:ea typeface="Calibri"/>
                <a:cs typeface="Calibri"/>
                <a:sym typeface="Calibri"/>
              </a:defRPr>
            </a:lvl7pPr>
            <a:lvl8pPr marL="0" lvl="7" indent="0" algn="r">
              <a:spcBef>
                <a:spcPts val="0"/>
              </a:spcBef>
              <a:spcAft>
                <a:spcPts val="0"/>
              </a:spcAft>
              <a:buNone/>
              <a:defRPr sz="1200">
                <a:solidFill>
                  <a:srgbClr val="898989"/>
                </a:solidFill>
                <a:latin typeface="Calibri"/>
                <a:ea typeface="Calibri"/>
                <a:cs typeface="Calibri"/>
                <a:sym typeface="Calibri"/>
              </a:defRPr>
            </a:lvl8pPr>
            <a:lvl9pPr marL="0" lvl="8" indent="0" algn="r">
              <a:spcBef>
                <a:spcPts val="0"/>
              </a:spcBef>
              <a:spcAft>
                <a:spcPts val="0"/>
              </a:spcAft>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7"/>
        <p:cNvGrpSpPr/>
        <p:nvPr/>
      </p:nvGrpSpPr>
      <p:grpSpPr>
        <a:xfrm>
          <a:off x="0" y="0"/>
          <a:ext cx="0" cy="0"/>
          <a:chOff x="0" y="0"/>
          <a:chExt cx="0" cy="0"/>
        </a:xfrm>
      </p:grpSpPr>
      <p:sp>
        <p:nvSpPr>
          <p:cNvPr id="78" name="Google Shape;78;p18"/>
          <p:cNvSpPr txBox="1">
            <a:spLocks noGrp="1"/>
          </p:cNvSpPr>
          <p:nvPr>
            <p:ph type="title"/>
          </p:nvPr>
        </p:nvSpPr>
        <p:spPr>
          <a:xfrm>
            <a:off x="722313" y="3305175"/>
            <a:ext cx="7772400" cy="1021556"/>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9" name="Google Shape;79;p18"/>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80" name="Google Shape;80;p1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8"/>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rgbClr val="898989"/>
                </a:solidFill>
                <a:latin typeface="Calibri"/>
                <a:ea typeface="Calibri"/>
                <a:cs typeface="Calibri"/>
                <a:sym typeface="Calibri"/>
              </a:defRPr>
            </a:lvl1pPr>
            <a:lvl2pPr marL="0" lvl="1" indent="0" algn="r">
              <a:spcBef>
                <a:spcPts val="0"/>
              </a:spcBef>
              <a:spcAft>
                <a:spcPts val="0"/>
              </a:spcAft>
              <a:buNone/>
              <a:defRPr sz="1200">
                <a:solidFill>
                  <a:srgbClr val="898989"/>
                </a:solidFill>
                <a:latin typeface="Calibri"/>
                <a:ea typeface="Calibri"/>
                <a:cs typeface="Calibri"/>
                <a:sym typeface="Calibri"/>
              </a:defRPr>
            </a:lvl2pPr>
            <a:lvl3pPr marL="0" lvl="2" indent="0" algn="r">
              <a:spcBef>
                <a:spcPts val="0"/>
              </a:spcBef>
              <a:spcAft>
                <a:spcPts val="0"/>
              </a:spcAft>
              <a:buNone/>
              <a:defRPr sz="1200">
                <a:solidFill>
                  <a:srgbClr val="898989"/>
                </a:solidFill>
                <a:latin typeface="Calibri"/>
                <a:ea typeface="Calibri"/>
                <a:cs typeface="Calibri"/>
                <a:sym typeface="Calibri"/>
              </a:defRPr>
            </a:lvl3pPr>
            <a:lvl4pPr marL="0" lvl="3" indent="0" algn="r">
              <a:spcBef>
                <a:spcPts val="0"/>
              </a:spcBef>
              <a:spcAft>
                <a:spcPts val="0"/>
              </a:spcAft>
              <a:buNone/>
              <a:defRPr sz="1200">
                <a:solidFill>
                  <a:srgbClr val="898989"/>
                </a:solidFill>
                <a:latin typeface="Calibri"/>
                <a:ea typeface="Calibri"/>
                <a:cs typeface="Calibri"/>
                <a:sym typeface="Calibri"/>
              </a:defRPr>
            </a:lvl4pPr>
            <a:lvl5pPr marL="0" lvl="4" indent="0" algn="r">
              <a:spcBef>
                <a:spcPts val="0"/>
              </a:spcBef>
              <a:spcAft>
                <a:spcPts val="0"/>
              </a:spcAft>
              <a:buNone/>
              <a:defRPr sz="1200">
                <a:solidFill>
                  <a:srgbClr val="898989"/>
                </a:solidFill>
                <a:latin typeface="Calibri"/>
                <a:ea typeface="Calibri"/>
                <a:cs typeface="Calibri"/>
                <a:sym typeface="Calibri"/>
              </a:defRPr>
            </a:lvl5pPr>
            <a:lvl6pPr marL="0" lvl="5" indent="0" algn="r">
              <a:spcBef>
                <a:spcPts val="0"/>
              </a:spcBef>
              <a:spcAft>
                <a:spcPts val="0"/>
              </a:spcAft>
              <a:buNone/>
              <a:defRPr sz="1200">
                <a:solidFill>
                  <a:srgbClr val="898989"/>
                </a:solidFill>
                <a:latin typeface="Calibri"/>
                <a:ea typeface="Calibri"/>
                <a:cs typeface="Calibri"/>
                <a:sym typeface="Calibri"/>
              </a:defRPr>
            </a:lvl6pPr>
            <a:lvl7pPr marL="0" lvl="6" indent="0" algn="r">
              <a:spcBef>
                <a:spcPts val="0"/>
              </a:spcBef>
              <a:spcAft>
                <a:spcPts val="0"/>
              </a:spcAft>
              <a:buNone/>
              <a:defRPr sz="1200">
                <a:solidFill>
                  <a:srgbClr val="898989"/>
                </a:solidFill>
                <a:latin typeface="Calibri"/>
                <a:ea typeface="Calibri"/>
                <a:cs typeface="Calibri"/>
                <a:sym typeface="Calibri"/>
              </a:defRPr>
            </a:lvl7pPr>
            <a:lvl8pPr marL="0" lvl="7" indent="0" algn="r">
              <a:spcBef>
                <a:spcPts val="0"/>
              </a:spcBef>
              <a:spcAft>
                <a:spcPts val="0"/>
              </a:spcAft>
              <a:buNone/>
              <a:defRPr sz="1200">
                <a:solidFill>
                  <a:srgbClr val="898989"/>
                </a:solidFill>
                <a:latin typeface="Calibri"/>
                <a:ea typeface="Calibri"/>
                <a:cs typeface="Calibri"/>
                <a:sym typeface="Calibri"/>
              </a:defRPr>
            </a:lvl8pPr>
            <a:lvl9pPr marL="0" lvl="8" indent="0" algn="r">
              <a:spcBef>
                <a:spcPts val="0"/>
              </a:spcBef>
              <a:spcAft>
                <a:spcPts val="0"/>
              </a:spcAft>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3"/>
        <p:cNvGrpSpPr/>
        <p:nvPr/>
      </p:nvGrpSpPr>
      <p:grpSpPr>
        <a:xfrm>
          <a:off x="0" y="0"/>
          <a:ext cx="0" cy="0"/>
          <a:chOff x="0" y="0"/>
          <a:chExt cx="0" cy="0"/>
        </a:xfrm>
      </p:grpSpPr>
      <p:sp>
        <p:nvSpPr>
          <p:cNvPr id="84" name="Google Shape;84;p19"/>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5" name="Google Shape;85;p19"/>
          <p:cNvSpPr txBox="1">
            <a:spLocks noGrp="1"/>
          </p:cNvSpPr>
          <p:nvPr>
            <p:ph type="body" idx="1"/>
          </p:nvPr>
        </p:nvSpPr>
        <p:spPr>
          <a:xfrm>
            <a:off x="457200" y="1200150"/>
            <a:ext cx="4038600" cy="3394472"/>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86" name="Google Shape;86;p19"/>
          <p:cNvSpPr txBox="1">
            <a:spLocks noGrp="1"/>
          </p:cNvSpPr>
          <p:nvPr>
            <p:ph type="body" idx="2"/>
          </p:nvPr>
        </p:nvSpPr>
        <p:spPr>
          <a:xfrm>
            <a:off x="4648200" y="1200150"/>
            <a:ext cx="4038600" cy="3394472"/>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87" name="Google Shape;87;p1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9"/>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rgbClr val="898989"/>
                </a:solidFill>
                <a:latin typeface="Calibri"/>
                <a:ea typeface="Calibri"/>
                <a:cs typeface="Calibri"/>
                <a:sym typeface="Calibri"/>
              </a:defRPr>
            </a:lvl1pPr>
            <a:lvl2pPr marL="0" lvl="1" indent="0" algn="r">
              <a:spcBef>
                <a:spcPts val="0"/>
              </a:spcBef>
              <a:spcAft>
                <a:spcPts val="0"/>
              </a:spcAft>
              <a:buNone/>
              <a:defRPr sz="1200">
                <a:solidFill>
                  <a:srgbClr val="898989"/>
                </a:solidFill>
                <a:latin typeface="Calibri"/>
                <a:ea typeface="Calibri"/>
                <a:cs typeface="Calibri"/>
                <a:sym typeface="Calibri"/>
              </a:defRPr>
            </a:lvl2pPr>
            <a:lvl3pPr marL="0" lvl="2" indent="0" algn="r">
              <a:spcBef>
                <a:spcPts val="0"/>
              </a:spcBef>
              <a:spcAft>
                <a:spcPts val="0"/>
              </a:spcAft>
              <a:buNone/>
              <a:defRPr sz="1200">
                <a:solidFill>
                  <a:srgbClr val="898989"/>
                </a:solidFill>
                <a:latin typeface="Calibri"/>
                <a:ea typeface="Calibri"/>
                <a:cs typeface="Calibri"/>
                <a:sym typeface="Calibri"/>
              </a:defRPr>
            </a:lvl3pPr>
            <a:lvl4pPr marL="0" lvl="3" indent="0" algn="r">
              <a:spcBef>
                <a:spcPts val="0"/>
              </a:spcBef>
              <a:spcAft>
                <a:spcPts val="0"/>
              </a:spcAft>
              <a:buNone/>
              <a:defRPr sz="1200">
                <a:solidFill>
                  <a:srgbClr val="898989"/>
                </a:solidFill>
                <a:latin typeface="Calibri"/>
                <a:ea typeface="Calibri"/>
                <a:cs typeface="Calibri"/>
                <a:sym typeface="Calibri"/>
              </a:defRPr>
            </a:lvl4pPr>
            <a:lvl5pPr marL="0" lvl="4" indent="0" algn="r">
              <a:spcBef>
                <a:spcPts val="0"/>
              </a:spcBef>
              <a:spcAft>
                <a:spcPts val="0"/>
              </a:spcAft>
              <a:buNone/>
              <a:defRPr sz="1200">
                <a:solidFill>
                  <a:srgbClr val="898989"/>
                </a:solidFill>
                <a:latin typeface="Calibri"/>
                <a:ea typeface="Calibri"/>
                <a:cs typeface="Calibri"/>
                <a:sym typeface="Calibri"/>
              </a:defRPr>
            </a:lvl5pPr>
            <a:lvl6pPr marL="0" lvl="5" indent="0" algn="r">
              <a:spcBef>
                <a:spcPts val="0"/>
              </a:spcBef>
              <a:spcAft>
                <a:spcPts val="0"/>
              </a:spcAft>
              <a:buNone/>
              <a:defRPr sz="1200">
                <a:solidFill>
                  <a:srgbClr val="898989"/>
                </a:solidFill>
                <a:latin typeface="Calibri"/>
                <a:ea typeface="Calibri"/>
                <a:cs typeface="Calibri"/>
                <a:sym typeface="Calibri"/>
              </a:defRPr>
            </a:lvl6pPr>
            <a:lvl7pPr marL="0" lvl="6" indent="0" algn="r">
              <a:spcBef>
                <a:spcPts val="0"/>
              </a:spcBef>
              <a:spcAft>
                <a:spcPts val="0"/>
              </a:spcAft>
              <a:buNone/>
              <a:defRPr sz="1200">
                <a:solidFill>
                  <a:srgbClr val="898989"/>
                </a:solidFill>
                <a:latin typeface="Calibri"/>
                <a:ea typeface="Calibri"/>
                <a:cs typeface="Calibri"/>
                <a:sym typeface="Calibri"/>
              </a:defRPr>
            </a:lvl7pPr>
            <a:lvl8pPr marL="0" lvl="7" indent="0" algn="r">
              <a:spcBef>
                <a:spcPts val="0"/>
              </a:spcBef>
              <a:spcAft>
                <a:spcPts val="0"/>
              </a:spcAft>
              <a:buNone/>
              <a:defRPr sz="1200">
                <a:solidFill>
                  <a:srgbClr val="898989"/>
                </a:solidFill>
                <a:latin typeface="Calibri"/>
                <a:ea typeface="Calibri"/>
                <a:cs typeface="Calibri"/>
                <a:sym typeface="Calibri"/>
              </a:defRPr>
            </a:lvl8pPr>
            <a:lvl9pPr marL="0" lvl="8" indent="0" algn="r">
              <a:spcBef>
                <a:spcPts val="0"/>
              </a:spcBef>
              <a:spcAft>
                <a:spcPts val="0"/>
              </a:spcAft>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90"/>
        <p:cNvGrpSpPr/>
        <p:nvPr/>
      </p:nvGrpSpPr>
      <p:grpSpPr>
        <a:xfrm>
          <a:off x="0" y="0"/>
          <a:ext cx="0" cy="0"/>
          <a:chOff x="0" y="0"/>
          <a:chExt cx="0" cy="0"/>
        </a:xfrm>
      </p:grpSpPr>
      <p:sp>
        <p:nvSpPr>
          <p:cNvPr id="91" name="Google Shape;91;p20"/>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92" name="Google Shape;92;p20"/>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93" name="Google Shape;93;p20"/>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94" name="Google Shape;94;p20"/>
          <p:cNvSpPr txBox="1">
            <a:spLocks noGrp="1"/>
          </p:cNvSpPr>
          <p:nvPr>
            <p:ph type="body" idx="3"/>
          </p:nvPr>
        </p:nvSpPr>
        <p:spPr>
          <a:xfrm>
            <a:off x="4645025" y="1151335"/>
            <a:ext cx="4041775" cy="47982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95" name="Google Shape;95;p20"/>
          <p:cNvSpPr txBox="1">
            <a:spLocks noGrp="1"/>
          </p:cNvSpPr>
          <p:nvPr>
            <p:ph type="body" idx="4"/>
          </p:nvPr>
        </p:nvSpPr>
        <p:spPr>
          <a:xfrm>
            <a:off x="4645025" y="1631156"/>
            <a:ext cx="4041775" cy="2963466"/>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96" name="Google Shape;96;p2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20"/>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2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rgbClr val="898989"/>
                </a:solidFill>
                <a:latin typeface="Calibri"/>
                <a:ea typeface="Calibri"/>
                <a:cs typeface="Calibri"/>
                <a:sym typeface="Calibri"/>
              </a:defRPr>
            </a:lvl1pPr>
            <a:lvl2pPr marL="0" lvl="1" indent="0" algn="r">
              <a:spcBef>
                <a:spcPts val="0"/>
              </a:spcBef>
              <a:spcAft>
                <a:spcPts val="0"/>
              </a:spcAft>
              <a:buNone/>
              <a:defRPr sz="1200">
                <a:solidFill>
                  <a:srgbClr val="898989"/>
                </a:solidFill>
                <a:latin typeface="Calibri"/>
                <a:ea typeface="Calibri"/>
                <a:cs typeface="Calibri"/>
                <a:sym typeface="Calibri"/>
              </a:defRPr>
            </a:lvl2pPr>
            <a:lvl3pPr marL="0" lvl="2" indent="0" algn="r">
              <a:spcBef>
                <a:spcPts val="0"/>
              </a:spcBef>
              <a:spcAft>
                <a:spcPts val="0"/>
              </a:spcAft>
              <a:buNone/>
              <a:defRPr sz="1200">
                <a:solidFill>
                  <a:srgbClr val="898989"/>
                </a:solidFill>
                <a:latin typeface="Calibri"/>
                <a:ea typeface="Calibri"/>
                <a:cs typeface="Calibri"/>
                <a:sym typeface="Calibri"/>
              </a:defRPr>
            </a:lvl3pPr>
            <a:lvl4pPr marL="0" lvl="3" indent="0" algn="r">
              <a:spcBef>
                <a:spcPts val="0"/>
              </a:spcBef>
              <a:spcAft>
                <a:spcPts val="0"/>
              </a:spcAft>
              <a:buNone/>
              <a:defRPr sz="1200">
                <a:solidFill>
                  <a:srgbClr val="898989"/>
                </a:solidFill>
                <a:latin typeface="Calibri"/>
                <a:ea typeface="Calibri"/>
                <a:cs typeface="Calibri"/>
                <a:sym typeface="Calibri"/>
              </a:defRPr>
            </a:lvl4pPr>
            <a:lvl5pPr marL="0" lvl="4" indent="0" algn="r">
              <a:spcBef>
                <a:spcPts val="0"/>
              </a:spcBef>
              <a:spcAft>
                <a:spcPts val="0"/>
              </a:spcAft>
              <a:buNone/>
              <a:defRPr sz="1200">
                <a:solidFill>
                  <a:srgbClr val="898989"/>
                </a:solidFill>
                <a:latin typeface="Calibri"/>
                <a:ea typeface="Calibri"/>
                <a:cs typeface="Calibri"/>
                <a:sym typeface="Calibri"/>
              </a:defRPr>
            </a:lvl5pPr>
            <a:lvl6pPr marL="0" lvl="5" indent="0" algn="r">
              <a:spcBef>
                <a:spcPts val="0"/>
              </a:spcBef>
              <a:spcAft>
                <a:spcPts val="0"/>
              </a:spcAft>
              <a:buNone/>
              <a:defRPr sz="1200">
                <a:solidFill>
                  <a:srgbClr val="898989"/>
                </a:solidFill>
                <a:latin typeface="Calibri"/>
                <a:ea typeface="Calibri"/>
                <a:cs typeface="Calibri"/>
                <a:sym typeface="Calibri"/>
              </a:defRPr>
            </a:lvl6pPr>
            <a:lvl7pPr marL="0" lvl="6" indent="0" algn="r">
              <a:spcBef>
                <a:spcPts val="0"/>
              </a:spcBef>
              <a:spcAft>
                <a:spcPts val="0"/>
              </a:spcAft>
              <a:buNone/>
              <a:defRPr sz="1200">
                <a:solidFill>
                  <a:srgbClr val="898989"/>
                </a:solidFill>
                <a:latin typeface="Calibri"/>
                <a:ea typeface="Calibri"/>
                <a:cs typeface="Calibri"/>
                <a:sym typeface="Calibri"/>
              </a:defRPr>
            </a:lvl7pPr>
            <a:lvl8pPr marL="0" lvl="7" indent="0" algn="r">
              <a:spcBef>
                <a:spcPts val="0"/>
              </a:spcBef>
              <a:spcAft>
                <a:spcPts val="0"/>
              </a:spcAft>
              <a:buNone/>
              <a:defRPr sz="1200">
                <a:solidFill>
                  <a:srgbClr val="898989"/>
                </a:solidFill>
                <a:latin typeface="Calibri"/>
                <a:ea typeface="Calibri"/>
                <a:cs typeface="Calibri"/>
                <a:sym typeface="Calibri"/>
              </a:defRPr>
            </a:lvl8pPr>
            <a:lvl9pPr marL="0" lvl="8" indent="0" algn="r">
              <a:spcBef>
                <a:spcPts val="0"/>
              </a:spcBef>
              <a:spcAft>
                <a:spcPts val="0"/>
              </a:spcAft>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457200" y="204788"/>
            <a:ext cx="3008313" cy="871537"/>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01" name="Google Shape;101;p21"/>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02" name="Google Shape;102;p21"/>
          <p:cNvSpPr txBox="1">
            <a:spLocks noGrp="1"/>
          </p:cNvSpPr>
          <p:nvPr>
            <p:ph type="body" idx="2"/>
          </p:nvPr>
        </p:nvSpPr>
        <p:spPr>
          <a:xfrm>
            <a:off x="457200" y="1076325"/>
            <a:ext cx="3008313" cy="3518297"/>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03" name="Google Shape;103;p2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2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2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rgbClr val="898989"/>
                </a:solidFill>
                <a:latin typeface="Calibri"/>
                <a:ea typeface="Calibri"/>
                <a:cs typeface="Calibri"/>
                <a:sym typeface="Calibri"/>
              </a:defRPr>
            </a:lvl1pPr>
            <a:lvl2pPr marL="0" lvl="1" indent="0" algn="r">
              <a:spcBef>
                <a:spcPts val="0"/>
              </a:spcBef>
              <a:spcAft>
                <a:spcPts val="0"/>
              </a:spcAft>
              <a:buNone/>
              <a:defRPr sz="1200">
                <a:solidFill>
                  <a:srgbClr val="898989"/>
                </a:solidFill>
                <a:latin typeface="Calibri"/>
                <a:ea typeface="Calibri"/>
                <a:cs typeface="Calibri"/>
                <a:sym typeface="Calibri"/>
              </a:defRPr>
            </a:lvl2pPr>
            <a:lvl3pPr marL="0" lvl="2" indent="0" algn="r">
              <a:spcBef>
                <a:spcPts val="0"/>
              </a:spcBef>
              <a:spcAft>
                <a:spcPts val="0"/>
              </a:spcAft>
              <a:buNone/>
              <a:defRPr sz="1200">
                <a:solidFill>
                  <a:srgbClr val="898989"/>
                </a:solidFill>
                <a:latin typeface="Calibri"/>
                <a:ea typeface="Calibri"/>
                <a:cs typeface="Calibri"/>
                <a:sym typeface="Calibri"/>
              </a:defRPr>
            </a:lvl3pPr>
            <a:lvl4pPr marL="0" lvl="3" indent="0" algn="r">
              <a:spcBef>
                <a:spcPts val="0"/>
              </a:spcBef>
              <a:spcAft>
                <a:spcPts val="0"/>
              </a:spcAft>
              <a:buNone/>
              <a:defRPr sz="1200">
                <a:solidFill>
                  <a:srgbClr val="898989"/>
                </a:solidFill>
                <a:latin typeface="Calibri"/>
                <a:ea typeface="Calibri"/>
                <a:cs typeface="Calibri"/>
                <a:sym typeface="Calibri"/>
              </a:defRPr>
            </a:lvl4pPr>
            <a:lvl5pPr marL="0" lvl="4" indent="0" algn="r">
              <a:spcBef>
                <a:spcPts val="0"/>
              </a:spcBef>
              <a:spcAft>
                <a:spcPts val="0"/>
              </a:spcAft>
              <a:buNone/>
              <a:defRPr sz="1200">
                <a:solidFill>
                  <a:srgbClr val="898989"/>
                </a:solidFill>
                <a:latin typeface="Calibri"/>
                <a:ea typeface="Calibri"/>
                <a:cs typeface="Calibri"/>
                <a:sym typeface="Calibri"/>
              </a:defRPr>
            </a:lvl5pPr>
            <a:lvl6pPr marL="0" lvl="5" indent="0" algn="r">
              <a:spcBef>
                <a:spcPts val="0"/>
              </a:spcBef>
              <a:spcAft>
                <a:spcPts val="0"/>
              </a:spcAft>
              <a:buNone/>
              <a:defRPr sz="1200">
                <a:solidFill>
                  <a:srgbClr val="898989"/>
                </a:solidFill>
                <a:latin typeface="Calibri"/>
                <a:ea typeface="Calibri"/>
                <a:cs typeface="Calibri"/>
                <a:sym typeface="Calibri"/>
              </a:defRPr>
            </a:lvl6pPr>
            <a:lvl7pPr marL="0" lvl="6" indent="0" algn="r">
              <a:spcBef>
                <a:spcPts val="0"/>
              </a:spcBef>
              <a:spcAft>
                <a:spcPts val="0"/>
              </a:spcAft>
              <a:buNone/>
              <a:defRPr sz="1200">
                <a:solidFill>
                  <a:srgbClr val="898989"/>
                </a:solidFill>
                <a:latin typeface="Calibri"/>
                <a:ea typeface="Calibri"/>
                <a:cs typeface="Calibri"/>
                <a:sym typeface="Calibri"/>
              </a:defRPr>
            </a:lvl7pPr>
            <a:lvl8pPr marL="0" lvl="7" indent="0" algn="r">
              <a:spcBef>
                <a:spcPts val="0"/>
              </a:spcBef>
              <a:spcAft>
                <a:spcPts val="0"/>
              </a:spcAft>
              <a:buNone/>
              <a:defRPr sz="1200">
                <a:solidFill>
                  <a:srgbClr val="898989"/>
                </a:solidFill>
                <a:latin typeface="Calibri"/>
                <a:ea typeface="Calibri"/>
                <a:cs typeface="Calibri"/>
                <a:sym typeface="Calibri"/>
              </a:defRPr>
            </a:lvl8pPr>
            <a:lvl9pPr marL="0" lvl="8" indent="0" algn="r">
              <a:spcBef>
                <a:spcPts val="0"/>
              </a:spcBef>
              <a:spcAft>
                <a:spcPts val="0"/>
              </a:spcAft>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1792288" y="3600450"/>
            <a:ext cx="5486400" cy="425053"/>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08" name="Google Shape;108;p22"/>
          <p:cNvSpPr>
            <a:spLocks noGrp="1"/>
          </p:cNvSpPr>
          <p:nvPr>
            <p:ph type="pic" idx="2"/>
          </p:nvPr>
        </p:nvSpPr>
        <p:spPr>
          <a:xfrm>
            <a:off x="1792288" y="459581"/>
            <a:ext cx="5486400" cy="30861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09" name="Google Shape;109;p22"/>
          <p:cNvSpPr txBox="1">
            <a:spLocks noGrp="1"/>
          </p:cNvSpPr>
          <p:nvPr>
            <p:ph type="body" idx="1"/>
          </p:nvPr>
        </p:nvSpPr>
        <p:spPr>
          <a:xfrm>
            <a:off x="1792288" y="4025503"/>
            <a:ext cx="5486400" cy="603646"/>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10" name="Google Shape;110;p2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2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2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rgbClr val="898989"/>
                </a:solidFill>
                <a:latin typeface="Calibri"/>
                <a:ea typeface="Calibri"/>
                <a:cs typeface="Calibri"/>
                <a:sym typeface="Calibri"/>
              </a:defRPr>
            </a:lvl1pPr>
            <a:lvl2pPr marL="0" lvl="1" indent="0" algn="r">
              <a:spcBef>
                <a:spcPts val="0"/>
              </a:spcBef>
              <a:spcAft>
                <a:spcPts val="0"/>
              </a:spcAft>
              <a:buNone/>
              <a:defRPr sz="1200">
                <a:solidFill>
                  <a:srgbClr val="898989"/>
                </a:solidFill>
                <a:latin typeface="Calibri"/>
                <a:ea typeface="Calibri"/>
                <a:cs typeface="Calibri"/>
                <a:sym typeface="Calibri"/>
              </a:defRPr>
            </a:lvl2pPr>
            <a:lvl3pPr marL="0" lvl="2" indent="0" algn="r">
              <a:spcBef>
                <a:spcPts val="0"/>
              </a:spcBef>
              <a:spcAft>
                <a:spcPts val="0"/>
              </a:spcAft>
              <a:buNone/>
              <a:defRPr sz="1200">
                <a:solidFill>
                  <a:srgbClr val="898989"/>
                </a:solidFill>
                <a:latin typeface="Calibri"/>
                <a:ea typeface="Calibri"/>
                <a:cs typeface="Calibri"/>
                <a:sym typeface="Calibri"/>
              </a:defRPr>
            </a:lvl3pPr>
            <a:lvl4pPr marL="0" lvl="3" indent="0" algn="r">
              <a:spcBef>
                <a:spcPts val="0"/>
              </a:spcBef>
              <a:spcAft>
                <a:spcPts val="0"/>
              </a:spcAft>
              <a:buNone/>
              <a:defRPr sz="1200">
                <a:solidFill>
                  <a:srgbClr val="898989"/>
                </a:solidFill>
                <a:latin typeface="Calibri"/>
                <a:ea typeface="Calibri"/>
                <a:cs typeface="Calibri"/>
                <a:sym typeface="Calibri"/>
              </a:defRPr>
            </a:lvl4pPr>
            <a:lvl5pPr marL="0" lvl="4" indent="0" algn="r">
              <a:spcBef>
                <a:spcPts val="0"/>
              </a:spcBef>
              <a:spcAft>
                <a:spcPts val="0"/>
              </a:spcAft>
              <a:buNone/>
              <a:defRPr sz="1200">
                <a:solidFill>
                  <a:srgbClr val="898989"/>
                </a:solidFill>
                <a:latin typeface="Calibri"/>
                <a:ea typeface="Calibri"/>
                <a:cs typeface="Calibri"/>
                <a:sym typeface="Calibri"/>
              </a:defRPr>
            </a:lvl5pPr>
            <a:lvl6pPr marL="0" lvl="5" indent="0" algn="r">
              <a:spcBef>
                <a:spcPts val="0"/>
              </a:spcBef>
              <a:spcAft>
                <a:spcPts val="0"/>
              </a:spcAft>
              <a:buNone/>
              <a:defRPr sz="1200">
                <a:solidFill>
                  <a:srgbClr val="898989"/>
                </a:solidFill>
                <a:latin typeface="Calibri"/>
                <a:ea typeface="Calibri"/>
                <a:cs typeface="Calibri"/>
                <a:sym typeface="Calibri"/>
              </a:defRPr>
            </a:lvl6pPr>
            <a:lvl7pPr marL="0" lvl="6" indent="0" algn="r">
              <a:spcBef>
                <a:spcPts val="0"/>
              </a:spcBef>
              <a:spcAft>
                <a:spcPts val="0"/>
              </a:spcAft>
              <a:buNone/>
              <a:defRPr sz="1200">
                <a:solidFill>
                  <a:srgbClr val="898989"/>
                </a:solidFill>
                <a:latin typeface="Calibri"/>
                <a:ea typeface="Calibri"/>
                <a:cs typeface="Calibri"/>
                <a:sym typeface="Calibri"/>
              </a:defRPr>
            </a:lvl7pPr>
            <a:lvl8pPr marL="0" lvl="7" indent="0" algn="r">
              <a:spcBef>
                <a:spcPts val="0"/>
              </a:spcBef>
              <a:spcAft>
                <a:spcPts val="0"/>
              </a:spcAft>
              <a:buNone/>
              <a:defRPr sz="1200">
                <a:solidFill>
                  <a:srgbClr val="898989"/>
                </a:solidFill>
                <a:latin typeface="Calibri"/>
                <a:ea typeface="Calibri"/>
                <a:cs typeface="Calibri"/>
                <a:sym typeface="Calibri"/>
              </a:defRPr>
            </a:lvl8pPr>
            <a:lvl9pPr marL="0" lvl="8" indent="0" algn="r">
              <a:spcBef>
                <a:spcPts val="0"/>
              </a:spcBef>
              <a:spcAft>
                <a:spcPts val="0"/>
              </a:spcAft>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15" name="Google Shape;115;p23"/>
          <p:cNvSpPr txBox="1">
            <a:spLocks noGrp="1"/>
          </p:cNvSpPr>
          <p:nvPr>
            <p:ph type="body" idx="1"/>
          </p:nvPr>
        </p:nvSpPr>
        <p:spPr>
          <a:xfrm rot="5400000">
            <a:off x="2874764" y="-1217414"/>
            <a:ext cx="3394472"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6" name="Google Shape;116;p2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2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2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rgbClr val="898989"/>
                </a:solidFill>
                <a:latin typeface="Calibri"/>
                <a:ea typeface="Calibri"/>
                <a:cs typeface="Calibri"/>
                <a:sym typeface="Calibri"/>
              </a:defRPr>
            </a:lvl1pPr>
            <a:lvl2pPr marL="0" lvl="1" indent="0" algn="r">
              <a:spcBef>
                <a:spcPts val="0"/>
              </a:spcBef>
              <a:spcAft>
                <a:spcPts val="0"/>
              </a:spcAft>
              <a:buNone/>
              <a:defRPr sz="1200">
                <a:solidFill>
                  <a:srgbClr val="898989"/>
                </a:solidFill>
                <a:latin typeface="Calibri"/>
                <a:ea typeface="Calibri"/>
                <a:cs typeface="Calibri"/>
                <a:sym typeface="Calibri"/>
              </a:defRPr>
            </a:lvl2pPr>
            <a:lvl3pPr marL="0" lvl="2" indent="0" algn="r">
              <a:spcBef>
                <a:spcPts val="0"/>
              </a:spcBef>
              <a:spcAft>
                <a:spcPts val="0"/>
              </a:spcAft>
              <a:buNone/>
              <a:defRPr sz="1200">
                <a:solidFill>
                  <a:srgbClr val="898989"/>
                </a:solidFill>
                <a:latin typeface="Calibri"/>
                <a:ea typeface="Calibri"/>
                <a:cs typeface="Calibri"/>
                <a:sym typeface="Calibri"/>
              </a:defRPr>
            </a:lvl3pPr>
            <a:lvl4pPr marL="0" lvl="3" indent="0" algn="r">
              <a:spcBef>
                <a:spcPts val="0"/>
              </a:spcBef>
              <a:spcAft>
                <a:spcPts val="0"/>
              </a:spcAft>
              <a:buNone/>
              <a:defRPr sz="1200">
                <a:solidFill>
                  <a:srgbClr val="898989"/>
                </a:solidFill>
                <a:latin typeface="Calibri"/>
                <a:ea typeface="Calibri"/>
                <a:cs typeface="Calibri"/>
                <a:sym typeface="Calibri"/>
              </a:defRPr>
            </a:lvl4pPr>
            <a:lvl5pPr marL="0" lvl="4" indent="0" algn="r">
              <a:spcBef>
                <a:spcPts val="0"/>
              </a:spcBef>
              <a:spcAft>
                <a:spcPts val="0"/>
              </a:spcAft>
              <a:buNone/>
              <a:defRPr sz="1200">
                <a:solidFill>
                  <a:srgbClr val="898989"/>
                </a:solidFill>
                <a:latin typeface="Calibri"/>
                <a:ea typeface="Calibri"/>
                <a:cs typeface="Calibri"/>
                <a:sym typeface="Calibri"/>
              </a:defRPr>
            </a:lvl5pPr>
            <a:lvl6pPr marL="0" lvl="5" indent="0" algn="r">
              <a:spcBef>
                <a:spcPts val="0"/>
              </a:spcBef>
              <a:spcAft>
                <a:spcPts val="0"/>
              </a:spcAft>
              <a:buNone/>
              <a:defRPr sz="1200">
                <a:solidFill>
                  <a:srgbClr val="898989"/>
                </a:solidFill>
                <a:latin typeface="Calibri"/>
                <a:ea typeface="Calibri"/>
                <a:cs typeface="Calibri"/>
                <a:sym typeface="Calibri"/>
              </a:defRPr>
            </a:lvl6pPr>
            <a:lvl7pPr marL="0" lvl="6" indent="0" algn="r">
              <a:spcBef>
                <a:spcPts val="0"/>
              </a:spcBef>
              <a:spcAft>
                <a:spcPts val="0"/>
              </a:spcAft>
              <a:buNone/>
              <a:defRPr sz="1200">
                <a:solidFill>
                  <a:srgbClr val="898989"/>
                </a:solidFill>
                <a:latin typeface="Calibri"/>
                <a:ea typeface="Calibri"/>
                <a:cs typeface="Calibri"/>
                <a:sym typeface="Calibri"/>
              </a:defRPr>
            </a:lvl7pPr>
            <a:lvl8pPr marL="0" lvl="7" indent="0" algn="r">
              <a:spcBef>
                <a:spcPts val="0"/>
              </a:spcBef>
              <a:spcAft>
                <a:spcPts val="0"/>
              </a:spcAft>
              <a:buNone/>
              <a:defRPr sz="1200">
                <a:solidFill>
                  <a:srgbClr val="898989"/>
                </a:solidFill>
                <a:latin typeface="Calibri"/>
                <a:ea typeface="Calibri"/>
                <a:cs typeface="Calibri"/>
                <a:sym typeface="Calibri"/>
              </a:defRPr>
            </a:lvl8pPr>
            <a:lvl9pPr marL="0" lvl="8" indent="0" algn="r">
              <a:spcBef>
                <a:spcPts val="0"/>
              </a:spcBef>
              <a:spcAft>
                <a:spcPts val="0"/>
              </a:spcAft>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rot="5400000">
            <a:off x="5463778" y="1371600"/>
            <a:ext cx="4388644"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21" name="Google Shape;121;p24"/>
          <p:cNvSpPr txBox="1">
            <a:spLocks noGrp="1"/>
          </p:cNvSpPr>
          <p:nvPr>
            <p:ph type="body" idx="1"/>
          </p:nvPr>
        </p:nvSpPr>
        <p:spPr>
          <a:xfrm rot="5400000">
            <a:off x="1272778" y="-609599"/>
            <a:ext cx="4388644"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2" name="Google Shape;122;p2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2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2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rgbClr val="898989"/>
                </a:solidFill>
                <a:latin typeface="Calibri"/>
                <a:ea typeface="Calibri"/>
                <a:cs typeface="Calibri"/>
                <a:sym typeface="Calibri"/>
              </a:defRPr>
            </a:lvl1pPr>
            <a:lvl2pPr marL="0" lvl="1" indent="0" algn="r">
              <a:spcBef>
                <a:spcPts val="0"/>
              </a:spcBef>
              <a:spcAft>
                <a:spcPts val="0"/>
              </a:spcAft>
              <a:buNone/>
              <a:defRPr sz="1200">
                <a:solidFill>
                  <a:srgbClr val="898989"/>
                </a:solidFill>
                <a:latin typeface="Calibri"/>
                <a:ea typeface="Calibri"/>
                <a:cs typeface="Calibri"/>
                <a:sym typeface="Calibri"/>
              </a:defRPr>
            </a:lvl2pPr>
            <a:lvl3pPr marL="0" lvl="2" indent="0" algn="r">
              <a:spcBef>
                <a:spcPts val="0"/>
              </a:spcBef>
              <a:spcAft>
                <a:spcPts val="0"/>
              </a:spcAft>
              <a:buNone/>
              <a:defRPr sz="1200">
                <a:solidFill>
                  <a:srgbClr val="898989"/>
                </a:solidFill>
                <a:latin typeface="Calibri"/>
                <a:ea typeface="Calibri"/>
                <a:cs typeface="Calibri"/>
                <a:sym typeface="Calibri"/>
              </a:defRPr>
            </a:lvl3pPr>
            <a:lvl4pPr marL="0" lvl="3" indent="0" algn="r">
              <a:spcBef>
                <a:spcPts val="0"/>
              </a:spcBef>
              <a:spcAft>
                <a:spcPts val="0"/>
              </a:spcAft>
              <a:buNone/>
              <a:defRPr sz="1200">
                <a:solidFill>
                  <a:srgbClr val="898989"/>
                </a:solidFill>
                <a:latin typeface="Calibri"/>
                <a:ea typeface="Calibri"/>
                <a:cs typeface="Calibri"/>
                <a:sym typeface="Calibri"/>
              </a:defRPr>
            </a:lvl4pPr>
            <a:lvl5pPr marL="0" lvl="4" indent="0" algn="r">
              <a:spcBef>
                <a:spcPts val="0"/>
              </a:spcBef>
              <a:spcAft>
                <a:spcPts val="0"/>
              </a:spcAft>
              <a:buNone/>
              <a:defRPr sz="1200">
                <a:solidFill>
                  <a:srgbClr val="898989"/>
                </a:solidFill>
                <a:latin typeface="Calibri"/>
                <a:ea typeface="Calibri"/>
                <a:cs typeface="Calibri"/>
                <a:sym typeface="Calibri"/>
              </a:defRPr>
            </a:lvl5pPr>
            <a:lvl6pPr marL="0" lvl="5" indent="0" algn="r">
              <a:spcBef>
                <a:spcPts val="0"/>
              </a:spcBef>
              <a:spcAft>
                <a:spcPts val="0"/>
              </a:spcAft>
              <a:buNone/>
              <a:defRPr sz="1200">
                <a:solidFill>
                  <a:srgbClr val="898989"/>
                </a:solidFill>
                <a:latin typeface="Calibri"/>
                <a:ea typeface="Calibri"/>
                <a:cs typeface="Calibri"/>
                <a:sym typeface="Calibri"/>
              </a:defRPr>
            </a:lvl6pPr>
            <a:lvl7pPr marL="0" lvl="6" indent="0" algn="r">
              <a:spcBef>
                <a:spcPts val="0"/>
              </a:spcBef>
              <a:spcAft>
                <a:spcPts val="0"/>
              </a:spcAft>
              <a:buNone/>
              <a:defRPr sz="1200">
                <a:solidFill>
                  <a:srgbClr val="898989"/>
                </a:solidFill>
                <a:latin typeface="Calibri"/>
                <a:ea typeface="Calibri"/>
                <a:cs typeface="Calibri"/>
                <a:sym typeface="Calibri"/>
              </a:defRPr>
            </a:lvl7pPr>
            <a:lvl8pPr marL="0" lvl="7" indent="0" algn="r">
              <a:spcBef>
                <a:spcPts val="0"/>
              </a:spcBef>
              <a:spcAft>
                <a:spcPts val="0"/>
              </a:spcAft>
              <a:buNone/>
              <a:defRPr sz="1200">
                <a:solidFill>
                  <a:srgbClr val="898989"/>
                </a:solidFill>
                <a:latin typeface="Calibri"/>
                <a:ea typeface="Calibri"/>
                <a:cs typeface="Calibri"/>
                <a:sym typeface="Calibri"/>
              </a:defRPr>
            </a:lvl8pPr>
            <a:lvl9pPr marL="0" lvl="8" indent="0" algn="r">
              <a:spcBef>
                <a:spcPts val="0"/>
              </a:spcBef>
              <a:spcAft>
                <a:spcPts val="0"/>
              </a:spcAft>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52" name="Google Shape;52;p13"/>
          <p:cNvSpPr txBox="1">
            <a:spLocks noGrp="1"/>
          </p:cNvSpPr>
          <p:nvPr>
            <p:ph type="body" idx="1"/>
          </p:nvPr>
        </p:nvSpPr>
        <p:spPr>
          <a:xfrm>
            <a:off x="457200" y="1200150"/>
            <a:ext cx="8229600" cy="3394472"/>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4" name="Google Shape;54;p1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5" name="Google Shape;55;p1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rtl="0">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rtl="0">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rtl="0">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rtl="0">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rtl="0">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rtl="0">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rtl="0">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rtl="0">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 name="Rectangle 11">
            <a:extLst>
              <a:ext uri="{FF2B5EF4-FFF2-40B4-BE49-F238E27FC236}">
                <a16:creationId xmlns:a16="http://schemas.microsoft.com/office/drawing/2014/main" id="{B325B8FF-F421-8341-8BCC-DF711F27DF8A}"/>
              </a:ext>
            </a:extLst>
          </p:cNvPr>
          <p:cNvSpPr/>
          <p:nvPr/>
        </p:nvSpPr>
        <p:spPr>
          <a:xfrm>
            <a:off x="0" y="4476584"/>
            <a:ext cx="9144000" cy="666916"/>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Google Shape;132;p25">
            <a:extLst>
              <a:ext uri="{FF2B5EF4-FFF2-40B4-BE49-F238E27FC236}">
                <a16:creationId xmlns:a16="http://schemas.microsoft.com/office/drawing/2014/main" id="{9690B2FA-2C03-F64C-8C67-082F7EF2646D}"/>
              </a:ext>
            </a:extLst>
          </p:cNvPr>
          <p:cNvSpPr txBox="1"/>
          <p:nvPr/>
        </p:nvSpPr>
        <p:spPr>
          <a:xfrm>
            <a:off x="3324225" y="4748026"/>
            <a:ext cx="2495550" cy="173831"/>
          </a:xfrm>
          <a:prstGeom prst="rect">
            <a:avLst/>
          </a:prstGeom>
          <a:noFill/>
          <a:ln>
            <a:noFill/>
          </a:ln>
        </p:spPr>
        <p:txBody>
          <a:bodyPr spcFirstLastPara="1" wrap="square" lIns="91425" tIns="45700" rIns="91425" bIns="45700" anchor="t" anchorCtr="0">
            <a:noAutofit/>
          </a:bodyPr>
          <a:lstStyle/>
          <a:p>
            <a:pPr marL="0" marR="0" lvl="0" indent="0" rtl="0">
              <a:lnSpc>
                <a:spcPct val="100000"/>
              </a:lnSpc>
              <a:spcBef>
                <a:spcPts val="0"/>
              </a:spcBef>
              <a:spcAft>
                <a:spcPts val="0"/>
              </a:spcAft>
              <a:buClr>
                <a:srgbClr val="4BACC6"/>
              </a:buClr>
              <a:buSzPts val="1400"/>
              <a:buFont typeface="Open Sans"/>
              <a:buNone/>
            </a:pPr>
            <a:r>
              <a:rPr lang="en-US" sz="1200" b="1" i="0" u="none" dirty="0" err="1">
                <a:solidFill>
                  <a:schemeClr val="bg2"/>
                </a:solidFill>
                <a:latin typeface="Montserrat" pitchFamily="2" charset="77"/>
                <a:ea typeface="Open Sans Extrabold"/>
                <a:cs typeface="Open Sans Extrabold"/>
                <a:sym typeface="Open Sans"/>
              </a:rPr>
              <a:t>TalkingTreeBooks.com</a:t>
            </a:r>
            <a:endParaRPr lang="en-US" sz="1200" dirty="0">
              <a:solidFill>
                <a:schemeClr val="bg2"/>
              </a:solidFill>
              <a:latin typeface="Montserrat" pitchFamily="2" charset="77"/>
            </a:endParaRPr>
          </a:p>
        </p:txBody>
      </p:sp>
      <p:sp>
        <p:nvSpPr>
          <p:cNvPr id="14" name="Google Shape;133;p25">
            <a:extLst>
              <a:ext uri="{FF2B5EF4-FFF2-40B4-BE49-F238E27FC236}">
                <a16:creationId xmlns:a16="http://schemas.microsoft.com/office/drawing/2014/main" id="{C9CA5F6B-49F7-084A-A98A-9866DBFA0A37}"/>
              </a:ext>
            </a:extLst>
          </p:cNvPr>
          <p:cNvSpPr txBox="1"/>
          <p:nvPr/>
        </p:nvSpPr>
        <p:spPr>
          <a:xfrm>
            <a:off x="7817456" y="4921857"/>
            <a:ext cx="1326544" cy="11097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Open Sans"/>
              <a:buNone/>
            </a:pPr>
            <a:r>
              <a:rPr lang="en-US" sz="700" b="0" i="0" u="none" dirty="0">
                <a:solidFill>
                  <a:schemeClr val="bg2"/>
                </a:solidFill>
                <a:latin typeface="Myriad Pro" panose="020B0503030403020204" pitchFamily="34" charset="0"/>
                <a:ea typeface="Open Sans Light"/>
                <a:cs typeface="Open Sans Light"/>
                <a:sym typeface="Open Sans"/>
              </a:rPr>
              <a:t>© 2021, 2023 </a:t>
            </a:r>
            <a:r>
              <a:rPr lang="en-US" sz="700" b="0" i="0" u="none" dirty="0" err="1">
                <a:solidFill>
                  <a:schemeClr val="bg2"/>
                </a:solidFill>
                <a:latin typeface="Myriad Pro" panose="020B0503030403020204" pitchFamily="34" charset="0"/>
                <a:ea typeface="Open Sans Light"/>
                <a:cs typeface="Open Sans Light"/>
                <a:sym typeface="Open Sans"/>
              </a:rPr>
              <a:t>LoveWell</a:t>
            </a:r>
            <a:r>
              <a:rPr lang="en-US" sz="700" b="0" i="0" u="none" dirty="0">
                <a:solidFill>
                  <a:schemeClr val="bg2"/>
                </a:solidFill>
                <a:latin typeface="Myriad Pro" panose="020B0503030403020204" pitchFamily="34" charset="0"/>
                <a:ea typeface="Open Sans Light"/>
                <a:cs typeface="Open Sans Light"/>
                <a:sym typeface="Open Sans"/>
              </a:rPr>
              <a:t> Press</a:t>
            </a:r>
            <a:endParaRPr lang="en-US" dirty="0">
              <a:solidFill>
                <a:schemeClr val="bg2"/>
              </a:solidFill>
              <a:latin typeface="Myriad Pro" panose="020B0503030403020204" pitchFamily="34" charset="0"/>
            </a:endParaRPr>
          </a:p>
        </p:txBody>
      </p:sp>
      <p:pic>
        <p:nvPicPr>
          <p:cNvPr id="3" name="Picture 2" descr="Blue text on a black background&#10;&#10;Description automatically generated">
            <a:extLst>
              <a:ext uri="{FF2B5EF4-FFF2-40B4-BE49-F238E27FC236}">
                <a16:creationId xmlns:a16="http://schemas.microsoft.com/office/drawing/2014/main" id="{F53EB17E-7A6F-19DE-46DC-48750DB0DA76}"/>
              </a:ext>
            </a:extLst>
          </p:cNvPr>
          <p:cNvPicPr>
            <a:picLocks noChangeAspect="1"/>
          </p:cNvPicPr>
          <p:nvPr/>
        </p:nvPicPr>
        <p:blipFill>
          <a:blip r:embed="rId3"/>
          <a:stretch>
            <a:fillRect/>
          </a:stretch>
        </p:blipFill>
        <p:spPr>
          <a:xfrm>
            <a:off x="251179" y="4549254"/>
            <a:ext cx="1894144" cy="521576"/>
          </a:xfrm>
          <a:prstGeom prst="rect">
            <a:avLst/>
          </a:prstGeom>
        </p:spPr>
      </p:pic>
      <p:pic>
        <p:nvPicPr>
          <p:cNvPr id="4" name="Picture 3" descr="A book cover with a cartoon character and a tree&#10;&#10;Description automatically generated">
            <a:extLst>
              <a:ext uri="{FF2B5EF4-FFF2-40B4-BE49-F238E27FC236}">
                <a16:creationId xmlns:a16="http://schemas.microsoft.com/office/drawing/2014/main" id="{6DCDBDBA-EC65-9028-8880-18F52766B8F7}"/>
              </a:ext>
            </a:extLst>
          </p:cNvPr>
          <p:cNvPicPr>
            <a:picLocks noChangeAspect="1"/>
          </p:cNvPicPr>
          <p:nvPr/>
        </p:nvPicPr>
        <p:blipFill>
          <a:blip r:embed="rId4"/>
          <a:stretch>
            <a:fillRect/>
          </a:stretch>
        </p:blipFill>
        <p:spPr>
          <a:xfrm>
            <a:off x="1647164" y="736581"/>
            <a:ext cx="2284178" cy="3244571"/>
          </a:xfrm>
          <a:prstGeom prst="rect">
            <a:avLst/>
          </a:prstGeom>
        </p:spPr>
      </p:pic>
      <p:sp>
        <p:nvSpPr>
          <p:cNvPr id="6" name="Google Shape;134;p25">
            <a:extLst>
              <a:ext uri="{FF2B5EF4-FFF2-40B4-BE49-F238E27FC236}">
                <a16:creationId xmlns:a16="http://schemas.microsoft.com/office/drawing/2014/main" id="{A0A0A84C-F79E-D108-0637-D87F528C50A7}"/>
              </a:ext>
            </a:extLst>
          </p:cNvPr>
          <p:cNvSpPr txBox="1"/>
          <p:nvPr/>
        </p:nvSpPr>
        <p:spPr>
          <a:xfrm>
            <a:off x="4399807" y="3029162"/>
            <a:ext cx="4823323" cy="598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2000" b="0" i="0" u="none" strike="noStrike" cap="none" dirty="0">
                <a:solidFill>
                  <a:srgbClr val="2662AC"/>
                </a:solidFill>
                <a:latin typeface="Arial" panose="020B0604020202020204" pitchFamily="34" charset="0"/>
                <a:ea typeface="Open Sans Light"/>
                <a:cs typeface="Arial" panose="020B0604020202020204" pitchFamily="34" charset="0"/>
                <a:sym typeface="Open Sans"/>
              </a:rPr>
              <a:t>with the characters from </a:t>
            </a:r>
            <a:r>
              <a:rPr lang="en-US" sz="2000" dirty="0">
                <a:solidFill>
                  <a:srgbClr val="2662AC"/>
                </a:solidFill>
                <a:latin typeface="Arial" panose="020B0604020202020204" pitchFamily="34" charset="0"/>
                <a:ea typeface="Open Sans Light"/>
                <a:cs typeface="Arial" panose="020B0604020202020204" pitchFamily="34" charset="0"/>
                <a:sym typeface="Open Sans"/>
              </a:rPr>
              <a:t>Be Bigger</a:t>
            </a:r>
            <a:endParaRPr sz="1800" dirty="0">
              <a:solidFill>
                <a:srgbClr val="2662AC"/>
              </a:solidFill>
              <a:latin typeface="Arial" panose="020B0604020202020204" pitchFamily="34" charset="0"/>
              <a:ea typeface="Open Sans Light"/>
              <a:cs typeface="Arial" panose="020B0604020202020204" pitchFamily="34" charset="0"/>
              <a:sym typeface="Open Sans"/>
            </a:endParaRPr>
          </a:p>
        </p:txBody>
      </p:sp>
      <p:sp>
        <p:nvSpPr>
          <p:cNvPr id="7" name="TextBox 6">
            <a:extLst>
              <a:ext uri="{FF2B5EF4-FFF2-40B4-BE49-F238E27FC236}">
                <a16:creationId xmlns:a16="http://schemas.microsoft.com/office/drawing/2014/main" id="{EAD19F39-A4D9-59B8-FBBC-9F7174317EFC}"/>
              </a:ext>
            </a:extLst>
          </p:cNvPr>
          <p:cNvSpPr txBox="1"/>
          <p:nvPr/>
        </p:nvSpPr>
        <p:spPr>
          <a:xfrm>
            <a:off x="4399807" y="1887852"/>
            <a:ext cx="4564380" cy="584775"/>
          </a:xfrm>
          <a:prstGeom prst="rect">
            <a:avLst/>
          </a:prstGeom>
          <a:noFill/>
        </p:spPr>
        <p:txBody>
          <a:bodyPr wrap="square" rtlCol="0">
            <a:spAutoFit/>
          </a:bodyPr>
          <a:lstStyle/>
          <a:p>
            <a:r>
              <a:rPr lang="en-US" sz="3200" dirty="0">
                <a:solidFill>
                  <a:srgbClr val="2662AC"/>
                </a:solidFill>
                <a:latin typeface="Arial" panose="020B0604020202020204" pitchFamily="34" charset="0"/>
                <a:cs typeface="Arial" panose="020B0604020202020204" pitchFamily="34" charset="0"/>
              </a:rPr>
              <a:t>What is…</a:t>
            </a:r>
          </a:p>
        </p:txBody>
      </p:sp>
      <p:sp>
        <p:nvSpPr>
          <p:cNvPr id="8" name="TextBox 7">
            <a:extLst>
              <a:ext uri="{FF2B5EF4-FFF2-40B4-BE49-F238E27FC236}">
                <a16:creationId xmlns:a16="http://schemas.microsoft.com/office/drawing/2014/main" id="{0DF1D1E7-8438-0525-A8E4-E964FA2E74C0}"/>
              </a:ext>
            </a:extLst>
          </p:cNvPr>
          <p:cNvSpPr txBox="1"/>
          <p:nvPr/>
        </p:nvSpPr>
        <p:spPr>
          <a:xfrm>
            <a:off x="4399808" y="2249225"/>
            <a:ext cx="5291787" cy="861774"/>
          </a:xfrm>
          <a:prstGeom prst="rect">
            <a:avLst/>
          </a:prstGeom>
          <a:noFill/>
        </p:spPr>
        <p:txBody>
          <a:bodyPr wrap="square" rtlCol="0">
            <a:spAutoFit/>
          </a:bodyPr>
          <a:lstStyle/>
          <a:p>
            <a:r>
              <a:rPr lang="en-US" sz="5000" b="1" dirty="0">
                <a:solidFill>
                  <a:srgbClr val="2662AC"/>
                </a:solidFill>
                <a:latin typeface="Arial" panose="020B0604020202020204" pitchFamily="34" charset="0"/>
                <a:cs typeface="Arial" panose="020B0604020202020204" pitchFamily="34" charset="0"/>
              </a:rPr>
              <a:t>Empathy?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2"/>
          <p:cNvSpPr txBox="1"/>
          <p:nvPr/>
        </p:nvSpPr>
        <p:spPr>
          <a:xfrm>
            <a:off x="4657344" y="2050181"/>
            <a:ext cx="3505200" cy="622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4800" dirty="0">
                <a:solidFill>
                  <a:schemeClr val="accent2"/>
                </a:solidFill>
                <a:sym typeface="Arial"/>
              </a:rPr>
              <a:t>excited</a:t>
            </a:r>
            <a:endParaRPr dirty="0">
              <a:solidFill>
                <a:schemeClr val="accent2"/>
              </a:solidFill>
            </a:endParaRPr>
          </a:p>
        </p:txBody>
      </p:sp>
      <p:sp>
        <p:nvSpPr>
          <p:cNvPr id="201" name="Google Shape;201;p32"/>
          <p:cNvSpPr txBox="1"/>
          <p:nvPr/>
        </p:nvSpPr>
        <p:spPr>
          <a:xfrm>
            <a:off x="5724144" y="2937510"/>
            <a:ext cx="3505200" cy="622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92D050"/>
              </a:buClr>
              <a:buSzPts val="4800"/>
              <a:buFont typeface="Arial"/>
              <a:buNone/>
            </a:pPr>
            <a:r>
              <a:rPr lang="en" sz="4800" dirty="0">
                <a:solidFill>
                  <a:schemeClr val="accent3"/>
                </a:solidFill>
                <a:sym typeface="Arial"/>
              </a:rPr>
              <a:t>joyful</a:t>
            </a:r>
            <a:endParaRPr dirty="0">
              <a:solidFill>
                <a:schemeClr val="accent3"/>
              </a:solidFill>
            </a:endParaRPr>
          </a:p>
        </p:txBody>
      </p:sp>
      <p:sp>
        <p:nvSpPr>
          <p:cNvPr id="203" name="Google Shape;203;p32"/>
          <p:cNvSpPr/>
          <p:nvPr/>
        </p:nvSpPr>
        <p:spPr>
          <a:xfrm>
            <a:off x="0" y="-57150"/>
            <a:ext cx="9144000" cy="1257300"/>
          </a:xfrm>
          <a:prstGeom prst="rect">
            <a:avLst/>
          </a:prstGeom>
          <a:solidFill>
            <a:schemeClr val="bg2"/>
          </a:solidFill>
          <a:ln>
            <a:noFill/>
            <a:headEnd type="none" w="sm" len="sm"/>
            <a:tailEnd type="none" w="sm" len="sm"/>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04" name="Google Shape;204;p32"/>
          <p:cNvSpPr txBox="1"/>
          <p:nvPr/>
        </p:nvSpPr>
        <p:spPr>
          <a:xfrm>
            <a:off x="457200" y="157946"/>
            <a:ext cx="8229600" cy="85725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4400" dirty="0">
                <a:solidFill>
                  <a:schemeClr val="lt1"/>
                </a:solidFill>
                <a:latin typeface="Arial"/>
                <a:ea typeface="Arial"/>
                <a:cs typeface="Arial"/>
                <a:sym typeface="Arial"/>
              </a:rPr>
              <a:t>How might she be feeling?</a:t>
            </a:r>
            <a:endParaRPr dirty="0"/>
          </a:p>
        </p:txBody>
      </p:sp>
      <p:pic>
        <p:nvPicPr>
          <p:cNvPr id="7" name="Picture 4" descr="9780984905638_Page_16.jpg">
            <a:extLst>
              <a:ext uri="{FF2B5EF4-FFF2-40B4-BE49-F238E27FC236}">
                <a16:creationId xmlns:a16="http://schemas.microsoft.com/office/drawing/2014/main" id="{D23BC857-0027-3347-90B0-6B81C9EC058E}"/>
              </a:ext>
            </a:extLst>
          </p:cNvPr>
          <p:cNvPicPr>
            <a:picLocks noChangeAspect="1"/>
          </p:cNvPicPr>
          <p:nvPr/>
        </p:nvPicPr>
        <p:blipFill>
          <a:blip r:embed="rId3" cstate="screen">
            <a:extLst>
              <a:ext uri="{28A0092B-C50C-407E-A947-70E740481C1C}">
                <a14:useLocalDpi xmlns:a14="http://schemas.microsoft.com/office/drawing/2010/main"/>
              </a:ext>
            </a:extLst>
          </a:blip>
          <a:srcRect b="-3253"/>
          <a:stretch>
            <a:fillRect/>
          </a:stretch>
        </p:blipFill>
        <p:spPr bwMode="auto">
          <a:xfrm>
            <a:off x="1667256" y="1479546"/>
            <a:ext cx="1856191" cy="3506008"/>
          </a:xfrm>
          <a:prstGeom prst="rect">
            <a:avLst/>
          </a:prstGeom>
          <a:ln/>
        </p:spPr>
        <p:style>
          <a:lnRef idx="3">
            <a:schemeClr val="lt1"/>
          </a:lnRef>
          <a:fillRef idx="1">
            <a:schemeClr val="accent1"/>
          </a:fillRef>
          <a:effectRef idx="1">
            <a:schemeClr val="accent1"/>
          </a:effectRef>
          <a:fontRef idx="minor">
            <a:schemeClr val="lt1"/>
          </a:fontRef>
        </p:style>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00"/>
                                        </p:tgtEl>
                                        <p:attrNameLst>
                                          <p:attrName>style.visibility</p:attrName>
                                        </p:attrNameLst>
                                      </p:cBhvr>
                                      <p:to>
                                        <p:strVal val="visible"/>
                                      </p:to>
                                    </p:set>
                                    <p:anim calcmode="lin" valueType="num">
                                      <p:cBhvr additive="base">
                                        <p:cTn id="7" dur="500"/>
                                        <p:tgtEl>
                                          <p:spTgt spid="200"/>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01"/>
                                        </p:tgtEl>
                                        <p:attrNameLst>
                                          <p:attrName>style.visibility</p:attrName>
                                        </p:attrNameLst>
                                      </p:cBhvr>
                                      <p:to>
                                        <p:strVal val="visible"/>
                                      </p:to>
                                    </p:set>
                                    <p:anim calcmode="lin" valueType="num">
                                      <p:cBhvr additive="base">
                                        <p:cTn id="12" dur="500"/>
                                        <p:tgtEl>
                                          <p:spTgt spid="2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6"/>
          <p:cNvSpPr/>
          <p:nvPr/>
        </p:nvSpPr>
        <p:spPr>
          <a:xfrm>
            <a:off x="0" y="-57150"/>
            <a:ext cx="9144000" cy="1257300"/>
          </a:xfrm>
          <a:prstGeom prst="rect">
            <a:avLst/>
          </a:prstGeom>
          <a:solidFill>
            <a:schemeClr val="bg2"/>
          </a:solidFill>
          <a:ln>
            <a:noFill/>
            <a:headEnd type="none" w="sm" len="sm"/>
            <a:tailEnd type="none" w="sm" len="sm"/>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41" name="Google Shape;141;p26"/>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 dirty="0">
                <a:solidFill>
                  <a:schemeClr val="lt1"/>
                </a:solidFill>
                <a:latin typeface="Arial"/>
                <a:ea typeface="Arial"/>
                <a:cs typeface="Arial"/>
                <a:sym typeface="Arial"/>
              </a:rPr>
              <a:t>What is empathy?</a:t>
            </a:r>
            <a:endParaRPr dirty="0"/>
          </a:p>
        </p:txBody>
      </p:sp>
      <p:sp>
        <p:nvSpPr>
          <p:cNvPr id="142" name="Google Shape;142;p26"/>
          <p:cNvSpPr txBox="1">
            <a:spLocks noGrp="1"/>
          </p:cNvSpPr>
          <p:nvPr>
            <p:ph type="body" idx="1"/>
          </p:nvPr>
        </p:nvSpPr>
        <p:spPr>
          <a:xfrm>
            <a:off x="4127618" y="1854437"/>
            <a:ext cx="4454881" cy="2751788"/>
          </a:xfrm>
          <a:prstGeom prst="rect">
            <a:avLst/>
          </a:prstGeom>
          <a:noFill/>
          <a:ln>
            <a:noFill/>
          </a:ln>
        </p:spPr>
        <p:txBody>
          <a:bodyPr spcFirstLastPara="1" wrap="square" lIns="91425" tIns="45700" rIns="91425" bIns="45700" anchor="t" anchorCtr="0">
            <a:noAutofit/>
          </a:bodyPr>
          <a:lstStyle/>
          <a:p>
            <a:pPr marL="342900" lvl="0" indent="-298450" algn="l" rtl="0">
              <a:spcBef>
                <a:spcPts val="0"/>
              </a:spcBef>
              <a:spcAft>
                <a:spcPts val="0"/>
              </a:spcAft>
              <a:buClr>
                <a:schemeClr val="bg2"/>
              </a:buClr>
              <a:buSzPts val="2500"/>
              <a:buChar char="•"/>
            </a:pPr>
            <a:r>
              <a:rPr lang="en" sz="2500" dirty="0">
                <a:solidFill>
                  <a:schemeClr val="bg2">
                    <a:lumMod val="60000"/>
                    <a:lumOff val="40000"/>
                  </a:schemeClr>
                </a:solidFill>
                <a:latin typeface="Arial" panose="020B0604020202020204" pitchFamily="34" charset="0"/>
                <a:ea typeface="Open Sans Light"/>
                <a:cs typeface="Arial" panose="020B0604020202020204" pitchFamily="34" charset="0"/>
                <a:sym typeface="Open Sans"/>
              </a:rPr>
              <a:t>Empathy means being able to understand how someone else is feeling. </a:t>
            </a:r>
            <a:endParaRPr sz="2500" dirty="0">
              <a:solidFill>
                <a:schemeClr val="bg2">
                  <a:lumMod val="60000"/>
                  <a:lumOff val="40000"/>
                </a:schemeClr>
              </a:solidFill>
              <a:latin typeface="Arial" panose="020B0604020202020204" pitchFamily="34" charset="0"/>
              <a:cs typeface="Arial" panose="020B0604020202020204" pitchFamily="34" charset="0"/>
            </a:endParaRPr>
          </a:p>
          <a:p>
            <a:pPr marL="342900" lvl="0" indent="-139700" algn="l" rtl="0">
              <a:spcBef>
                <a:spcPts val="640"/>
              </a:spcBef>
              <a:spcAft>
                <a:spcPts val="0"/>
              </a:spcAft>
              <a:buClr>
                <a:schemeClr val="bg2"/>
              </a:buClr>
              <a:buSzPts val="3200"/>
              <a:buNone/>
            </a:pPr>
            <a:endParaRPr sz="2500" dirty="0">
              <a:solidFill>
                <a:schemeClr val="accent5"/>
              </a:solidFill>
              <a:latin typeface="Arial" panose="020B0604020202020204" pitchFamily="34" charset="0"/>
              <a:ea typeface="Open Sans Light"/>
              <a:cs typeface="Arial" panose="020B0604020202020204" pitchFamily="34" charset="0"/>
              <a:sym typeface="Open Sans"/>
            </a:endParaRPr>
          </a:p>
          <a:p>
            <a:pPr marL="361950" lvl="0">
              <a:spcBef>
                <a:spcPts val="0"/>
              </a:spcBef>
              <a:buClr>
                <a:schemeClr val="bg2"/>
              </a:buClr>
              <a:buSzPts val="2700"/>
              <a:buFont typeface="Arial" panose="020B0604020202020204" pitchFamily="34" charset="0"/>
              <a:buChar char="•"/>
            </a:pPr>
            <a:r>
              <a:rPr lang="en" sz="2400" dirty="0">
                <a:solidFill>
                  <a:schemeClr val="bg2"/>
                </a:solidFill>
                <a:latin typeface="Arial" panose="020B0604020202020204" pitchFamily="34" charset="0"/>
                <a:ea typeface="Open Sans Light"/>
                <a:cs typeface="Arial" panose="020B0604020202020204" pitchFamily="34" charset="0"/>
                <a:sym typeface="Open Sans"/>
              </a:rPr>
              <a:t>Look for cues in faces and bodies that tell you how someone is feeling.</a:t>
            </a:r>
          </a:p>
        </p:txBody>
      </p:sp>
      <p:pic>
        <p:nvPicPr>
          <p:cNvPr id="12" name="Picture 4" descr="9780984905638_Page_06.jpg">
            <a:extLst>
              <a:ext uri="{FF2B5EF4-FFF2-40B4-BE49-F238E27FC236}">
                <a16:creationId xmlns:a16="http://schemas.microsoft.com/office/drawing/2014/main" id="{084B8580-757B-6243-B67D-7ABE1FA19F4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697964" y="3445980"/>
            <a:ext cx="1184962" cy="14358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5" descr="9780984905638_Page_11.jpg">
            <a:extLst>
              <a:ext uri="{FF2B5EF4-FFF2-40B4-BE49-F238E27FC236}">
                <a16:creationId xmlns:a16="http://schemas.microsoft.com/office/drawing/2014/main" id="{E95C60B0-FCF8-7141-8D0E-68F9DB16A02B}"/>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57200" y="1463278"/>
            <a:ext cx="1713348" cy="18379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2" descr="9780984905638_Page_15.jpg">
            <a:extLst>
              <a:ext uri="{FF2B5EF4-FFF2-40B4-BE49-F238E27FC236}">
                <a16:creationId xmlns:a16="http://schemas.microsoft.com/office/drawing/2014/main" id="{3DD95F1C-D682-2542-96DB-B75CA8511140}"/>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388330" y="1463278"/>
            <a:ext cx="1060097" cy="23181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Picture 3" descr="bebigger1_1024x768-01.jpg">
            <a:extLst>
              <a:ext uri="{FF2B5EF4-FFF2-40B4-BE49-F238E27FC236}">
                <a16:creationId xmlns:a16="http://schemas.microsoft.com/office/drawing/2014/main" id="{1D1C431E-F056-AE46-ADD8-FD2AB05D07AC}"/>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bwMode="auto">
          <a:xfrm>
            <a:off x="2107822" y="3445980"/>
            <a:ext cx="1148829" cy="14358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45258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6"/>
          <p:cNvSpPr txBox="1">
            <a:spLocks noGrp="1"/>
          </p:cNvSpPr>
          <p:nvPr>
            <p:ph type="body" idx="1"/>
          </p:nvPr>
        </p:nvSpPr>
        <p:spPr>
          <a:xfrm>
            <a:off x="2339163" y="1734524"/>
            <a:ext cx="6257438" cy="1182119"/>
          </a:xfrm>
          <a:prstGeom prst="rect">
            <a:avLst/>
          </a:prstGeom>
          <a:noFill/>
          <a:ln>
            <a:noFill/>
          </a:ln>
        </p:spPr>
        <p:txBody>
          <a:bodyPr spcFirstLastPara="1" wrap="square" lIns="91425" tIns="45700" rIns="91425" bIns="45700" anchor="t" anchorCtr="0">
            <a:noAutofit/>
          </a:bodyPr>
          <a:lstStyle/>
          <a:p>
            <a:pPr marL="44450" lvl="0" indent="0" algn="ctr" rtl="0">
              <a:lnSpc>
                <a:spcPct val="100000"/>
              </a:lnSpc>
              <a:spcBef>
                <a:spcPts val="0"/>
              </a:spcBef>
              <a:spcAft>
                <a:spcPts val="0"/>
              </a:spcAft>
              <a:buClr>
                <a:schemeClr val="accent5"/>
              </a:buClr>
              <a:buSzPts val="2500"/>
              <a:buNone/>
            </a:pPr>
            <a:r>
              <a:rPr lang="en" sz="2500" dirty="0">
                <a:solidFill>
                  <a:schemeClr val="bg2"/>
                </a:solidFill>
                <a:latin typeface="Arial"/>
                <a:ea typeface="Arial"/>
                <a:cs typeface="Arial"/>
                <a:sym typeface="Arial"/>
              </a:rPr>
              <a:t>Empathy means being able understand how someone else is feeling. </a:t>
            </a:r>
            <a:endParaRPr sz="2100" dirty="0">
              <a:solidFill>
                <a:schemeClr val="bg2"/>
              </a:solidFill>
              <a:latin typeface="Arial"/>
              <a:ea typeface="Arial"/>
              <a:cs typeface="Arial"/>
              <a:sym typeface="Arial"/>
            </a:endParaRPr>
          </a:p>
        </p:txBody>
      </p:sp>
      <p:sp>
        <p:nvSpPr>
          <p:cNvPr id="142" name="Google Shape;142;p26"/>
          <p:cNvSpPr txBox="1"/>
          <p:nvPr/>
        </p:nvSpPr>
        <p:spPr>
          <a:xfrm>
            <a:off x="2429362" y="2946885"/>
            <a:ext cx="6257438" cy="1990637"/>
          </a:xfrm>
          <a:prstGeom prst="rect">
            <a:avLst/>
          </a:prstGeom>
          <a:noFill/>
          <a:ln>
            <a:noFill/>
          </a:ln>
        </p:spPr>
        <p:txBody>
          <a:bodyPr spcFirstLastPara="1" wrap="square" lIns="91425" tIns="45700" rIns="91425" bIns="45700" anchor="t" anchorCtr="0">
            <a:noAutofit/>
          </a:bodyPr>
          <a:lstStyle/>
          <a:p>
            <a:pPr marL="800100" marR="0" lvl="1" indent="-298450" algn="l" rtl="0">
              <a:lnSpc>
                <a:spcPct val="100000"/>
              </a:lnSpc>
              <a:spcBef>
                <a:spcPts val="640"/>
              </a:spcBef>
              <a:spcAft>
                <a:spcPts val="0"/>
              </a:spcAft>
              <a:buClr>
                <a:schemeClr val="accent6"/>
              </a:buClr>
              <a:buSzPts val="2500"/>
              <a:buFont typeface="Arial"/>
              <a:buChar char="•"/>
            </a:pPr>
            <a:r>
              <a:rPr lang="en" sz="2100" b="0" i="0" u="none" strike="noStrike" cap="none" dirty="0">
                <a:solidFill>
                  <a:schemeClr val="accent6"/>
                </a:solidFill>
                <a:sym typeface="Arial"/>
              </a:rPr>
              <a:t>We may feel happy, sad, or upset with someone else</a:t>
            </a:r>
            <a:endParaRPr dirty="0">
              <a:solidFill>
                <a:schemeClr val="accent6"/>
              </a:solidFill>
            </a:endParaRPr>
          </a:p>
          <a:p>
            <a:pPr marL="800100" marR="0" lvl="1" indent="-298450" algn="l" rtl="0">
              <a:lnSpc>
                <a:spcPct val="100000"/>
              </a:lnSpc>
              <a:spcBef>
                <a:spcPts val="640"/>
              </a:spcBef>
              <a:spcAft>
                <a:spcPts val="0"/>
              </a:spcAft>
              <a:buClr>
                <a:schemeClr val="accent6"/>
              </a:buClr>
              <a:buSzPts val="2500"/>
              <a:buFont typeface="Arial"/>
              <a:buChar char="•"/>
            </a:pPr>
            <a:r>
              <a:rPr lang="en" sz="2100" b="0" i="0" u="none" strike="noStrike" cap="none" dirty="0">
                <a:solidFill>
                  <a:schemeClr val="accent6"/>
                </a:solidFill>
                <a:sym typeface="Arial"/>
              </a:rPr>
              <a:t>You can “put yourself in someone else’s shoes” or s</a:t>
            </a:r>
            <a:r>
              <a:rPr lang="en" sz="2100" b="0" i="0" u="none" strike="noStrike" cap="none" dirty="0">
                <a:solidFill>
                  <a:schemeClr val="accent6"/>
                </a:solidFill>
                <a:latin typeface="Arial"/>
                <a:ea typeface="Arial"/>
                <a:cs typeface="Arial"/>
                <a:sym typeface="Arial"/>
              </a:rPr>
              <a:t>ee someone else’s side</a:t>
            </a:r>
            <a:endParaRPr sz="2100" b="0" i="0" u="none" strike="noStrike" cap="none" dirty="0">
              <a:solidFill>
                <a:schemeClr val="accent6"/>
              </a:solidFill>
              <a:latin typeface="Arial"/>
              <a:ea typeface="Arial"/>
              <a:cs typeface="Arial"/>
              <a:sym typeface="Arial"/>
            </a:endParaRPr>
          </a:p>
        </p:txBody>
      </p:sp>
      <p:sp>
        <p:nvSpPr>
          <p:cNvPr id="143" name="Google Shape;143;p26"/>
          <p:cNvSpPr/>
          <p:nvPr/>
        </p:nvSpPr>
        <p:spPr>
          <a:xfrm>
            <a:off x="0" y="-30191"/>
            <a:ext cx="9144000" cy="1257300"/>
          </a:xfrm>
          <a:prstGeom prst="rect">
            <a:avLst/>
          </a:prstGeom>
          <a:solidFill>
            <a:schemeClr val="bg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44" name="Google Shape;144;p26"/>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
                <a:solidFill>
                  <a:schemeClr val="lt1"/>
                </a:solidFill>
                <a:latin typeface="Arial"/>
                <a:ea typeface="Arial"/>
                <a:cs typeface="Arial"/>
                <a:sym typeface="Arial"/>
              </a:rPr>
              <a:t>What is empathy?</a:t>
            </a:r>
            <a:endParaRPr/>
          </a:p>
        </p:txBody>
      </p:sp>
      <p:pic>
        <p:nvPicPr>
          <p:cNvPr id="2" name="Picture 1" descr="A yellow tree with leaves&#10;&#10;Description automatically generated">
            <a:extLst>
              <a:ext uri="{FF2B5EF4-FFF2-40B4-BE49-F238E27FC236}">
                <a16:creationId xmlns:a16="http://schemas.microsoft.com/office/drawing/2014/main" id="{D520B2A6-2DCE-EFBE-13DA-E2E5BC4A1D04}"/>
              </a:ext>
            </a:extLst>
          </p:cNvPr>
          <p:cNvPicPr>
            <a:picLocks noChangeAspect="1"/>
          </p:cNvPicPr>
          <p:nvPr/>
        </p:nvPicPr>
        <p:blipFill>
          <a:blip r:embed="rId3"/>
          <a:stretch>
            <a:fillRect/>
          </a:stretch>
        </p:blipFill>
        <p:spPr>
          <a:xfrm>
            <a:off x="1714777" y="2491871"/>
            <a:ext cx="1073843" cy="932187"/>
          </a:xfrm>
          <a:prstGeom prst="rect">
            <a:avLst/>
          </a:prstGeom>
        </p:spPr>
      </p:pic>
      <p:pic>
        <p:nvPicPr>
          <p:cNvPr id="3" name="Picture 2" descr="A green tree with black background&#10;&#10;Description automatically generated">
            <a:extLst>
              <a:ext uri="{FF2B5EF4-FFF2-40B4-BE49-F238E27FC236}">
                <a16:creationId xmlns:a16="http://schemas.microsoft.com/office/drawing/2014/main" id="{19A2B935-74EE-766D-E28D-00678D713B22}"/>
              </a:ext>
            </a:extLst>
          </p:cNvPr>
          <p:cNvPicPr>
            <a:picLocks noChangeAspect="1"/>
          </p:cNvPicPr>
          <p:nvPr/>
        </p:nvPicPr>
        <p:blipFill>
          <a:blip r:embed="rId4"/>
          <a:stretch>
            <a:fillRect/>
          </a:stretch>
        </p:blipFill>
        <p:spPr>
          <a:xfrm>
            <a:off x="235960" y="1810534"/>
            <a:ext cx="1216867" cy="2418266"/>
          </a:xfrm>
          <a:prstGeom prst="rect">
            <a:avLst/>
          </a:prstGeom>
        </p:spPr>
      </p:pic>
      <p:pic>
        <p:nvPicPr>
          <p:cNvPr id="4" name="Picture 3" descr="A tree with green leaves&#10;&#10;Description automatically generated">
            <a:extLst>
              <a:ext uri="{FF2B5EF4-FFF2-40B4-BE49-F238E27FC236}">
                <a16:creationId xmlns:a16="http://schemas.microsoft.com/office/drawing/2014/main" id="{8F7241B9-0E1E-0A9A-4A24-068FA5818221}"/>
              </a:ext>
            </a:extLst>
          </p:cNvPr>
          <p:cNvPicPr>
            <a:picLocks noChangeAspect="1"/>
          </p:cNvPicPr>
          <p:nvPr/>
        </p:nvPicPr>
        <p:blipFill>
          <a:blip r:embed="rId5"/>
          <a:stretch>
            <a:fillRect/>
          </a:stretch>
        </p:blipFill>
        <p:spPr>
          <a:xfrm>
            <a:off x="1421291" y="3348806"/>
            <a:ext cx="789632" cy="56013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8" name="Google Shape;140;p26">
            <a:extLst>
              <a:ext uri="{FF2B5EF4-FFF2-40B4-BE49-F238E27FC236}">
                <a16:creationId xmlns:a16="http://schemas.microsoft.com/office/drawing/2014/main" id="{FA4FE32A-CA23-D441-B54B-473C261CD336}"/>
              </a:ext>
            </a:extLst>
          </p:cNvPr>
          <p:cNvSpPr/>
          <p:nvPr/>
        </p:nvSpPr>
        <p:spPr>
          <a:xfrm>
            <a:off x="0" y="-702"/>
            <a:ext cx="9144000" cy="1257300"/>
          </a:xfrm>
          <a:prstGeom prst="rect">
            <a:avLst/>
          </a:prstGeom>
          <a:solidFill>
            <a:schemeClr val="bg2"/>
          </a:solidFill>
          <a:ln>
            <a:noFill/>
            <a:headEnd type="none" w="sm" len="sm"/>
            <a:tailEnd type="none" w="sm" len="sm"/>
          </a:ln>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41" name="Google Shape;141;p26"/>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 dirty="0">
                <a:solidFill>
                  <a:schemeClr val="lt1"/>
                </a:solidFill>
                <a:latin typeface="Arial"/>
                <a:ea typeface="Arial"/>
                <a:cs typeface="Arial"/>
                <a:sym typeface="Arial"/>
              </a:rPr>
              <a:t>Why is empathy important?</a:t>
            </a:r>
            <a:endParaRPr dirty="0"/>
          </a:p>
        </p:txBody>
      </p:sp>
      <p:sp>
        <p:nvSpPr>
          <p:cNvPr id="142" name="Google Shape;142;p26"/>
          <p:cNvSpPr txBox="1">
            <a:spLocks noGrp="1"/>
          </p:cNvSpPr>
          <p:nvPr>
            <p:ph type="body" idx="1"/>
          </p:nvPr>
        </p:nvSpPr>
        <p:spPr>
          <a:xfrm>
            <a:off x="457201" y="1897167"/>
            <a:ext cx="4805280" cy="2709058"/>
          </a:xfrm>
          <a:prstGeom prst="rect">
            <a:avLst/>
          </a:prstGeom>
          <a:noFill/>
          <a:ln>
            <a:noFill/>
          </a:ln>
        </p:spPr>
        <p:txBody>
          <a:bodyPr spcFirstLastPara="1" wrap="square" lIns="91425" tIns="45700" rIns="91425" bIns="45700" anchor="t" anchorCtr="0">
            <a:noAutofit/>
          </a:bodyPr>
          <a:lstStyle/>
          <a:p>
            <a:pPr marL="342900" lvl="0" indent="-298450" algn="l" rtl="0">
              <a:spcBef>
                <a:spcPts val="0"/>
              </a:spcBef>
              <a:spcAft>
                <a:spcPts val="1200"/>
              </a:spcAft>
              <a:buClr>
                <a:schemeClr val="bg2"/>
              </a:buClr>
              <a:buSzPts val="2500"/>
              <a:buChar char="•"/>
            </a:pPr>
            <a:r>
              <a:rPr lang="en-US" sz="2400" dirty="0">
                <a:solidFill>
                  <a:schemeClr val="accent6"/>
                </a:solidFill>
                <a:latin typeface="Arial" panose="020B0604020202020204" pitchFamily="34" charset="0"/>
                <a:cs typeface="Arial" panose="020B0604020202020204" pitchFamily="34" charset="0"/>
              </a:rPr>
              <a:t>It helps us have healthy relationships</a:t>
            </a:r>
          </a:p>
          <a:p>
            <a:pPr marL="342900" lvl="0" indent="-298450" algn="l" rtl="0">
              <a:spcBef>
                <a:spcPts val="0"/>
              </a:spcBef>
              <a:spcAft>
                <a:spcPts val="1200"/>
              </a:spcAft>
              <a:buClr>
                <a:schemeClr val="bg2"/>
              </a:buClr>
              <a:buSzPts val="2500"/>
              <a:buChar char="•"/>
            </a:pPr>
            <a:r>
              <a:rPr lang="en-US" sz="2400" dirty="0">
                <a:solidFill>
                  <a:schemeClr val="accent6"/>
                </a:solidFill>
                <a:latin typeface="Arial" panose="020B0604020202020204" pitchFamily="34" charset="0"/>
                <a:cs typeface="Arial" panose="020B0604020202020204" pitchFamily="34" charset="0"/>
              </a:rPr>
              <a:t>Empathy helps us know how our actions impact others</a:t>
            </a:r>
          </a:p>
          <a:p>
            <a:pPr marL="342900" indent="-298450">
              <a:spcBef>
                <a:spcPts val="0"/>
              </a:spcBef>
              <a:spcAft>
                <a:spcPts val="1200"/>
              </a:spcAft>
              <a:buClr>
                <a:schemeClr val="bg2"/>
              </a:buClr>
              <a:buSzPts val="2500"/>
            </a:pPr>
            <a:r>
              <a:rPr lang="en-US" sz="2400" dirty="0">
                <a:solidFill>
                  <a:schemeClr val="accent6"/>
                </a:solidFill>
                <a:latin typeface="Arial" panose="020B0604020202020204" pitchFamily="34" charset="0"/>
                <a:cs typeface="Arial" panose="020B0604020202020204" pitchFamily="34" charset="0"/>
              </a:rPr>
              <a:t>It helps us understand different views and experiences</a:t>
            </a:r>
          </a:p>
          <a:p>
            <a:pPr marL="342900" lvl="0" indent="-298450" algn="l" rtl="0">
              <a:spcBef>
                <a:spcPts val="0"/>
              </a:spcBef>
              <a:spcAft>
                <a:spcPts val="1200"/>
              </a:spcAft>
              <a:buClr>
                <a:schemeClr val="accent5"/>
              </a:buClr>
              <a:buSzPts val="2500"/>
              <a:buChar char="•"/>
            </a:pPr>
            <a:endParaRPr sz="2400" dirty="0">
              <a:solidFill>
                <a:schemeClr val="accent5"/>
              </a:solidFill>
            </a:endParaRPr>
          </a:p>
        </p:txBody>
      </p:sp>
      <p:sp>
        <p:nvSpPr>
          <p:cNvPr id="2" name="Teardrop 1">
            <a:extLst>
              <a:ext uri="{FF2B5EF4-FFF2-40B4-BE49-F238E27FC236}">
                <a16:creationId xmlns:a16="http://schemas.microsoft.com/office/drawing/2014/main" id="{23219B15-F9C1-B178-A40B-482D97B71F09}"/>
              </a:ext>
            </a:extLst>
          </p:cNvPr>
          <p:cNvSpPr/>
          <p:nvPr/>
        </p:nvSpPr>
        <p:spPr>
          <a:xfrm>
            <a:off x="5112759" y="1463278"/>
            <a:ext cx="2220026" cy="1899872"/>
          </a:xfrm>
          <a:prstGeom prst="teardrop">
            <a:avLst>
              <a:gd name="adj" fmla="val 105459"/>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1800" b="1" dirty="0">
                <a:latin typeface="Arial" panose="020B0604020202020204" pitchFamily="34" charset="0"/>
                <a:cs typeface="Arial" panose="020B0604020202020204" pitchFamily="34" charset="0"/>
              </a:rPr>
              <a:t>You just don’t understand!</a:t>
            </a:r>
          </a:p>
        </p:txBody>
      </p:sp>
      <p:sp>
        <p:nvSpPr>
          <p:cNvPr id="6" name="Teardrop 5">
            <a:extLst>
              <a:ext uri="{FF2B5EF4-FFF2-40B4-BE49-F238E27FC236}">
                <a16:creationId xmlns:a16="http://schemas.microsoft.com/office/drawing/2014/main" id="{F52025C2-6C09-D2A4-6AFF-6D780E1C95D1}"/>
              </a:ext>
            </a:extLst>
          </p:cNvPr>
          <p:cNvSpPr/>
          <p:nvPr/>
        </p:nvSpPr>
        <p:spPr>
          <a:xfrm>
            <a:off x="6616496" y="3046442"/>
            <a:ext cx="2070304" cy="1771742"/>
          </a:xfrm>
          <a:prstGeom prst="teardrop">
            <a:avLst>
              <a:gd name="adj" fmla="val 105459"/>
            </a:avLst>
          </a:prstGeom>
          <a:solidFill>
            <a:schemeClr val="accent6"/>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1800" b="1" dirty="0">
                <a:latin typeface="Arial" panose="020B0604020202020204" pitchFamily="34" charset="0"/>
                <a:cs typeface="Arial" panose="020B0604020202020204" pitchFamily="34" charset="0"/>
              </a:rPr>
              <a:t>That was mean.</a:t>
            </a:r>
          </a:p>
        </p:txBody>
      </p:sp>
    </p:spTree>
    <p:extLst>
      <p:ext uri="{BB962C8B-B14F-4D97-AF65-F5344CB8AC3E}">
        <p14:creationId xmlns:p14="http://schemas.microsoft.com/office/powerpoint/2010/main" val="1919585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 name="Google Shape;140;p26">
            <a:extLst>
              <a:ext uri="{FF2B5EF4-FFF2-40B4-BE49-F238E27FC236}">
                <a16:creationId xmlns:a16="http://schemas.microsoft.com/office/drawing/2014/main" id="{3AF9B502-1125-AF4A-BEBC-3D0EA5A0A042}"/>
              </a:ext>
            </a:extLst>
          </p:cNvPr>
          <p:cNvSpPr/>
          <p:nvPr/>
        </p:nvSpPr>
        <p:spPr>
          <a:xfrm>
            <a:off x="0" y="-702"/>
            <a:ext cx="9144000" cy="1257300"/>
          </a:xfrm>
          <a:prstGeom prst="rect">
            <a:avLst/>
          </a:prstGeom>
          <a:solidFill>
            <a:schemeClr val="bg2"/>
          </a:solidFill>
          <a:ln>
            <a:noFill/>
            <a:headEnd type="none" w="sm" len="sm"/>
            <a:tailEnd type="none" w="sm" len="sm"/>
          </a:ln>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49" name="Google Shape;149;p27"/>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p>
            <a:pPr lvl="0"/>
            <a:r>
              <a:rPr lang="en" sz="4000" dirty="0">
                <a:solidFill>
                  <a:schemeClr val="lt1"/>
                </a:solidFill>
                <a:latin typeface="Arial"/>
                <a:ea typeface="Arial"/>
                <a:cs typeface="Arial"/>
                <a:sym typeface="Arial"/>
              </a:rPr>
              <a:t>How do you build empathy?</a:t>
            </a:r>
            <a:endParaRPr sz="3800" dirty="0"/>
          </a:p>
        </p:txBody>
      </p:sp>
      <p:sp>
        <p:nvSpPr>
          <p:cNvPr id="150" name="Google Shape;150;p27"/>
          <p:cNvSpPr txBox="1">
            <a:spLocks noGrp="1"/>
          </p:cNvSpPr>
          <p:nvPr>
            <p:ph type="body" idx="1"/>
          </p:nvPr>
        </p:nvSpPr>
        <p:spPr>
          <a:xfrm>
            <a:off x="4793644" y="2339384"/>
            <a:ext cx="1390959" cy="221100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accent5"/>
              </a:buClr>
              <a:buSzPts val="2600"/>
              <a:buNone/>
            </a:pPr>
            <a:r>
              <a:rPr lang="en" sz="2000" dirty="0">
                <a:solidFill>
                  <a:schemeClr val="accent2"/>
                </a:solidFill>
                <a:latin typeface="Arial" panose="020B0604020202020204" pitchFamily="34" charset="0"/>
                <a:ea typeface="Open Sans Light"/>
                <a:cs typeface="Arial" panose="020B0604020202020204" pitchFamily="34" charset="0"/>
                <a:sym typeface="Open Sans"/>
              </a:rPr>
              <a:t>Happy</a:t>
            </a:r>
            <a:endParaRPr sz="2000" dirty="0">
              <a:solidFill>
                <a:schemeClr val="accent2"/>
              </a:solidFill>
              <a:latin typeface="Arial" panose="020B0604020202020204" pitchFamily="34" charset="0"/>
              <a:cs typeface="Arial" panose="020B0604020202020204" pitchFamily="34" charset="0"/>
            </a:endParaRPr>
          </a:p>
          <a:p>
            <a:pPr marL="0" lvl="0" indent="0" algn="l" rtl="0">
              <a:spcBef>
                <a:spcPts val="520"/>
              </a:spcBef>
              <a:spcAft>
                <a:spcPts val="0"/>
              </a:spcAft>
              <a:buClr>
                <a:schemeClr val="accent5"/>
              </a:buClr>
              <a:buSzPts val="2600"/>
              <a:buNone/>
            </a:pPr>
            <a:r>
              <a:rPr lang="en" sz="2000" dirty="0">
                <a:solidFill>
                  <a:schemeClr val="accent2"/>
                </a:solidFill>
                <a:latin typeface="Arial" panose="020B0604020202020204" pitchFamily="34" charset="0"/>
                <a:ea typeface="Open Sans Light"/>
                <a:cs typeface="Arial" panose="020B0604020202020204" pitchFamily="34" charset="0"/>
                <a:sym typeface="Open Sans"/>
              </a:rPr>
              <a:t>Sad</a:t>
            </a:r>
          </a:p>
          <a:p>
            <a:pPr marL="0" lvl="0" indent="0" algn="l" rtl="0">
              <a:spcBef>
                <a:spcPts val="520"/>
              </a:spcBef>
              <a:spcAft>
                <a:spcPts val="0"/>
              </a:spcAft>
              <a:buClr>
                <a:schemeClr val="accent5"/>
              </a:buClr>
              <a:buSzPts val="2600"/>
              <a:buNone/>
            </a:pPr>
            <a:r>
              <a:rPr lang="en" sz="2000" dirty="0">
                <a:solidFill>
                  <a:schemeClr val="accent2"/>
                </a:solidFill>
                <a:latin typeface="Arial" panose="020B0604020202020204" pitchFamily="34" charset="0"/>
                <a:ea typeface="Open Sans Light"/>
                <a:cs typeface="Arial" panose="020B0604020202020204" pitchFamily="34" charset="0"/>
                <a:sym typeface="Open Sans"/>
              </a:rPr>
              <a:t>Confused</a:t>
            </a:r>
            <a:endParaRPr sz="2000" dirty="0">
              <a:solidFill>
                <a:schemeClr val="accent2"/>
              </a:solidFill>
              <a:latin typeface="Arial" panose="020B0604020202020204" pitchFamily="34" charset="0"/>
              <a:cs typeface="Arial" panose="020B0604020202020204" pitchFamily="34" charset="0"/>
            </a:endParaRPr>
          </a:p>
          <a:p>
            <a:pPr marL="0" lvl="0" indent="0" algn="l" rtl="0">
              <a:spcBef>
                <a:spcPts val="520"/>
              </a:spcBef>
              <a:spcAft>
                <a:spcPts val="0"/>
              </a:spcAft>
              <a:buClr>
                <a:schemeClr val="accent5"/>
              </a:buClr>
              <a:buSzPts val="2600"/>
              <a:buNone/>
            </a:pPr>
            <a:r>
              <a:rPr lang="en" sz="2000" dirty="0">
                <a:solidFill>
                  <a:schemeClr val="accent2"/>
                </a:solidFill>
                <a:latin typeface="Arial" panose="020B0604020202020204" pitchFamily="34" charset="0"/>
                <a:ea typeface="Open Sans Light"/>
                <a:cs typeface="Arial" panose="020B0604020202020204" pitchFamily="34" charset="0"/>
                <a:sym typeface="Open Sans"/>
              </a:rPr>
              <a:t>Excited</a:t>
            </a:r>
            <a:endParaRPr sz="2000" dirty="0">
              <a:solidFill>
                <a:schemeClr val="accent2"/>
              </a:solidFill>
              <a:latin typeface="Arial" panose="020B0604020202020204" pitchFamily="34" charset="0"/>
              <a:cs typeface="Arial" panose="020B0604020202020204" pitchFamily="34" charset="0"/>
            </a:endParaRPr>
          </a:p>
          <a:p>
            <a:pPr marL="0" lvl="0" indent="0" algn="l" rtl="0">
              <a:spcBef>
                <a:spcPts val="520"/>
              </a:spcBef>
              <a:spcAft>
                <a:spcPts val="0"/>
              </a:spcAft>
              <a:buClr>
                <a:schemeClr val="accent5"/>
              </a:buClr>
              <a:buSzPts val="2600"/>
              <a:buNone/>
            </a:pPr>
            <a:r>
              <a:rPr lang="en" sz="2000" dirty="0">
                <a:solidFill>
                  <a:schemeClr val="accent2"/>
                </a:solidFill>
                <a:latin typeface="Arial" panose="020B0604020202020204" pitchFamily="34" charset="0"/>
                <a:ea typeface="Open Sans Light"/>
                <a:cs typeface="Arial" panose="020B0604020202020204" pitchFamily="34" charset="0"/>
                <a:sym typeface="Open Sans"/>
              </a:rPr>
              <a:t>Worried</a:t>
            </a:r>
          </a:p>
          <a:p>
            <a:pPr marL="0" lvl="0" indent="0" algn="l" rtl="0">
              <a:spcBef>
                <a:spcPts val="520"/>
              </a:spcBef>
              <a:spcAft>
                <a:spcPts val="0"/>
              </a:spcAft>
              <a:buClr>
                <a:schemeClr val="accent5"/>
              </a:buClr>
              <a:buSzPts val="2600"/>
              <a:buNone/>
            </a:pPr>
            <a:r>
              <a:rPr lang="en" sz="2000" dirty="0">
                <a:solidFill>
                  <a:schemeClr val="accent2"/>
                </a:solidFill>
                <a:latin typeface="Arial" panose="020B0604020202020204" pitchFamily="34" charset="0"/>
                <a:ea typeface="Open Sans Light"/>
                <a:cs typeface="Arial" panose="020B0604020202020204" pitchFamily="34" charset="0"/>
                <a:sym typeface="Open Sans"/>
              </a:rPr>
              <a:t>Hurt</a:t>
            </a:r>
          </a:p>
          <a:p>
            <a:pPr marL="0" lvl="0" indent="0" algn="l" rtl="0">
              <a:spcBef>
                <a:spcPts val="520"/>
              </a:spcBef>
              <a:spcAft>
                <a:spcPts val="0"/>
              </a:spcAft>
              <a:buClr>
                <a:schemeClr val="accent5"/>
              </a:buClr>
              <a:buSzPts val="2600"/>
              <a:buNone/>
            </a:pPr>
            <a:endParaRPr sz="2000" dirty="0">
              <a:solidFill>
                <a:schemeClr val="accent2"/>
              </a:solidFill>
            </a:endParaRPr>
          </a:p>
          <a:p>
            <a:pPr marL="165100" indent="0">
              <a:spcBef>
                <a:spcPts val="520"/>
              </a:spcBef>
              <a:buSzPts val="2600"/>
              <a:buNone/>
            </a:pPr>
            <a:endParaRPr sz="2000" dirty="0">
              <a:solidFill>
                <a:schemeClr val="accent2"/>
              </a:solidFill>
              <a:latin typeface="Open Sans Light"/>
              <a:ea typeface="Open Sans Light"/>
              <a:cs typeface="Open Sans Light"/>
              <a:sym typeface="Open Sans"/>
            </a:endParaRPr>
          </a:p>
        </p:txBody>
      </p:sp>
      <p:sp>
        <p:nvSpPr>
          <p:cNvPr id="151" name="Google Shape;151;p27"/>
          <p:cNvSpPr txBox="1"/>
          <p:nvPr/>
        </p:nvSpPr>
        <p:spPr>
          <a:xfrm>
            <a:off x="6573961" y="2360142"/>
            <a:ext cx="1614886" cy="2169492"/>
          </a:xfrm>
          <a:prstGeom prst="rect">
            <a:avLst/>
          </a:prstGeom>
          <a:noFill/>
          <a:ln>
            <a:noFill/>
          </a:ln>
        </p:spPr>
        <p:txBody>
          <a:bodyPr spcFirstLastPara="1" wrap="square" lIns="91425" tIns="45700" rIns="91425" bIns="45700" anchor="t" anchorCtr="0">
            <a:noAutofit/>
          </a:bodyPr>
          <a:lstStyle/>
          <a:p>
            <a:pPr marR="0" lvl="0" algn="l" rtl="0">
              <a:spcBef>
                <a:spcPts val="0"/>
              </a:spcBef>
              <a:spcAft>
                <a:spcPts val="0"/>
              </a:spcAft>
              <a:buClr>
                <a:schemeClr val="accent5"/>
              </a:buClr>
              <a:buSzPts val="2600"/>
            </a:pPr>
            <a:r>
              <a:rPr lang="en-US" sz="2000" dirty="0">
                <a:solidFill>
                  <a:schemeClr val="accent2"/>
                </a:solidFill>
                <a:latin typeface="Arial" panose="020B0604020202020204" pitchFamily="34" charset="0"/>
                <a:ea typeface="Open Sans Light"/>
                <a:cs typeface="Arial" panose="020B0604020202020204" pitchFamily="34" charset="0"/>
                <a:sym typeface="Open Sans"/>
              </a:rPr>
              <a:t>Tired</a:t>
            </a:r>
            <a:endParaRPr sz="2000" dirty="0">
              <a:solidFill>
                <a:schemeClr val="accent2"/>
              </a:solidFill>
              <a:latin typeface="Arial" panose="020B0604020202020204" pitchFamily="34" charset="0"/>
              <a:cs typeface="Arial" panose="020B0604020202020204" pitchFamily="34" charset="0"/>
            </a:endParaRPr>
          </a:p>
          <a:p>
            <a:pPr marR="0" lvl="0" algn="l" rtl="0">
              <a:spcBef>
                <a:spcPts val="520"/>
              </a:spcBef>
              <a:spcAft>
                <a:spcPts val="0"/>
              </a:spcAft>
              <a:buClr>
                <a:schemeClr val="accent5"/>
              </a:buClr>
              <a:buSzPts val="2600"/>
            </a:pPr>
            <a:r>
              <a:rPr lang="en-US" sz="2000" dirty="0">
                <a:solidFill>
                  <a:schemeClr val="accent2"/>
                </a:solidFill>
                <a:latin typeface="Arial" panose="020B0604020202020204" pitchFamily="34" charset="0"/>
                <a:ea typeface="Open Sans Light"/>
                <a:cs typeface="Arial" panose="020B0604020202020204" pitchFamily="34" charset="0"/>
                <a:sym typeface="Open Sans"/>
              </a:rPr>
              <a:t>Surprised</a:t>
            </a:r>
            <a:endParaRPr sz="2000" dirty="0">
              <a:solidFill>
                <a:schemeClr val="accent2"/>
              </a:solidFill>
              <a:latin typeface="Arial" panose="020B0604020202020204" pitchFamily="34" charset="0"/>
              <a:cs typeface="Arial" panose="020B0604020202020204" pitchFamily="34" charset="0"/>
            </a:endParaRPr>
          </a:p>
          <a:p>
            <a:pPr marR="0" lvl="0" algn="l" rtl="0">
              <a:spcBef>
                <a:spcPts val="520"/>
              </a:spcBef>
              <a:spcAft>
                <a:spcPts val="0"/>
              </a:spcAft>
              <a:buClr>
                <a:schemeClr val="accent5"/>
              </a:buClr>
              <a:buSzPts val="2600"/>
            </a:pPr>
            <a:r>
              <a:rPr lang="en-US" sz="2000" dirty="0">
                <a:solidFill>
                  <a:schemeClr val="accent2"/>
                </a:solidFill>
                <a:latin typeface="Arial" panose="020B0604020202020204" pitchFamily="34" charset="0"/>
                <a:ea typeface="Open Sans Light"/>
                <a:cs typeface="Arial" panose="020B0604020202020204" pitchFamily="34" charset="0"/>
                <a:sym typeface="Open Sans"/>
              </a:rPr>
              <a:t>Angry</a:t>
            </a:r>
          </a:p>
          <a:p>
            <a:pPr marR="0" lvl="0" algn="l" rtl="0">
              <a:spcBef>
                <a:spcPts val="520"/>
              </a:spcBef>
              <a:spcAft>
                <a:spcPts val="0"/>
              </a:spcAft>
              <a:buClr>
                <a:schemeClr val="accent5"/>
              </a:buClr>
              <a:buSzPts val="2600"/>
            </a:pPr>
            <a:r>
              <a:rPr lang="en-US" sz="2000" dirty="0">
                <a:solidFill>
                  <a:schemeClr val="accent2"/>
                </a:solidFill>
                <a:latin typeface="Arial" panose="020B0604020202020204" pitchFamily="34" charset="0"/>
                <a:ea typeface="Open Sans Light"/>
                <a:cs typeface="Arial" panose="020B0604020202020204" pitchFamily="34" charset="0"/>
                <a:sym typeface="Open Sans"/>
              </a:rPr>
              <a:t>Joyful</a:t>
            </a:r>
            <a:endParaRPr sz="2000" dirty="0">
              <a:solidFill>
                <a:schemeClr val="accent2"/>
              </a:solidFill>
              <a:latin typeface="Arial" panose="020B0604020202020204" pitchFamily="34" charset="0"/>
              <a:cs typeface="Arial" panose="020B0604020202020204" pitchFamily="34" charset="0"/>
            </a:endParaRPr>
          </a:p>
          <a:p>
            <a:pPr marR="0" lvl="0" algn="l" rtl="0">
              <a:spcBef>
                <a:spcPts val="520"/>
              </a:spcBef>
              <a:spcAft>
                <a:spcPts val="0"/>
              </a:spcAft>
              <a:buClr>
                <a:schemeClr val="accent5"/>
              </a:buClr>
              <a:buSzPts val="2600"/>
            </a:pPr>
            <a:r>
              <a:rPr lang="en" sz="2000" dirty="0">
                <a:solidFill>
                  <a:schemeClr val="accent2"/>
                </a:solidFill>
                <a:latin typeface="Arial" panose="020B0604020202020204" pitchFamily="34" charset="0"/>
                <a:ea typeface="Open Sans Light"/>
                <a:cs typeface="Arial" panose="020B0604020202020204" pitchFamily="34" charset="0"/>
                <a:sym typeface="Open Sans"/>
              </a:rPr>
              <a:t>Frustrated</a:t>
            </a:r>
          </a:p>
          <a:p>
            <a:pPr marR="0" lvl="0" algn="l" rtl="0">
              <a:spcBef>
                <a:spcPts val="520"/>
              </a:spcBef>
              <a:spcAft>
                <a:spcPts val="0"/>
              </a:spcAft>
              <a:buClr>
                <a:schemeClr val="accent5"/>
              </a:buClr>
              <a:buSzPts val="2600"/>
            </a:pPr>
            <a:r>
              <a:rPr lang="en" sz="2000" dirty="0">
                <a:solidFill>
                  <a:schemeClr val="accent2"/>
                </a:solidFill>
                <a:latin typeface="Arial" panose="020B0604020202020204" pitchFamily="34" charset="0"/>
                <a:cs typeface="Arial" panose="020B0604020202020204" pitchFamily="34" charset="0"/>
                <a:sym typeface="Open Sans"/>
              </a:rPr>
              <a:t>Bored</a:t>
            </a:r>
            <a:endParaRPr sz="2000" dirty="0">
              <a:solidFill>
                <a:schemeClr val="accent2"/>
              </a:solidFill>
              <a:latin typeface="Arial" panose="020B0604020202020204" pitchFamily="34" charset="0"/>
              <a:cs typeface="Arial" panose="020B0604020202020204" pitchFamily="34" charset="0"/>
            </a:endParaRPr>
          </a:p>
          <a:p>
            <a:pPr marR="0" lvl="0" algn="l" rtl="0">
              <a:spcBef>
                <a:spcPts val="520"/>
              </a:spcBef>
              <a:spcAft>
                <a:spcPts val="0"/>
              </a:spcAft>
              <a:buClr>
                <a:schemeClr val="accent5"/>
              </a:buClr>
              <a:buSzPts val="2600"/>
            </a:pPr>
            <a:endParaRPr sz="2000" dirty="0">
              <a:solidFill>
                <a:schemeClr val="accent2"/>
              </a:solidFill>
            </a:endParaRPr>
          </a:p>
        </p:txBody>
      </p:sp>
      <p:sp>
        <p:nvSpPr>
          <p:cNvPr id="11" name="Google Shape;142;p26">
            <a:extLst>
              <a:ext uri="{FF2B5EF4-FFF2-40B4-BE49-F238E27FC236}">
                <a16:creationId xmlns:a16="http://schemas.microsoft.com/office/drawing/2014/main" id="{E2F4E76C-EA1A-9447-AEE8-90F1918FEA53}"/>
              </a:ext>
            </a:extLst>
          </p:cNvPr>
          <p:cNvSpPr txBox="1">
            <a:spLocks/>
          </p:cNvSpPr>
          <p:nvPr/>
        </p:nvSpPr>
        <p:spPr>
          <a:xfrm>
            <a:off x="658369" y="1486896"/>
            <a:ext cx="7530478" cy="85248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32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36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44450" indent="0" algn="ctr">
              <a:spcBef>
                <a:spcPts val="0"/>
              </a:spcBef>
              <a:spcAft>
                <a:spcPts val="600"/>
              </a:spcAft>
              <a:buClr>
                <a:schemeClr val="accent5"/>
              </a:buClr>
              <a:buSzPts val="2500"/>
              <a:buNone/>
            </a:pPr>
            <a:r>
              <a:rPr lang="en-US" sz="2400" dirty="0">
                <a:solidFill>
                  <a:schemeClr val="accent1"/>
                </a:solidFill>
                <a:latin typeface="Arial" panose="020B0604020202020204" pitchFamily="34" charset="0"/>
                <a:cs typeface="Arial" panose="020B0604020202020204" pitchFamily="34" charset="0"/>
              </a:rPr>
              <a:t>Look for cues that help you identify emotions.</a:t>
            </a:r>
          </a:p>
          <a:p>
            <a:pPr marL="44450" indent="0" algn="ctr">
              <a:spcBef>
                <a:spcPts val="0"/>
              </a:spcBef>
              <a:buClr>
                <a:schemeClr val="accent5"/>
              </a:buClr>
              <a:buSzPts val="2500"/>
              <a:buNone/>
            </a:pPr>
            <a:endParaRPr lang="en-US" sz="2400" dirty="0">
              <a:solidFill>
                <a:schemeClr val="bg2"/>
              </a:solidFill>
              <a:latin typeface="Arial" panose="020B0604020202020204" pitchFamily="34" charset="0"/>
              <a:cs typeface="Arial" panose="020B0604020202020204" pitchFamily="34" charset="0"/>
            </a:endParaRPr>
          </a:p>
        </p:txBody>
      </p:sp>
      <p:pic>
        <p:nvPicPr>
          <p:cNvPr id="3" name="Picture 2" descr="Shape&#10;&#10;Description automatically generated with medium confidence">
            <a:extLst>
              <a:ext uri="{FF2B5EF4-FFF2-40B4-BE49-F238E27FC236}">
                <a16:creationId xmlns:a16="http://schemas.microsoft.com/office/drawing/2014/main" id="{071E57BA-CCBD-0647-B283-B273173A35A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3811" y="2031312"/>
            <a:ext cx="1192960" cy="1257300"/>
          </a:xfrm>
          <a:prstGeom prst="rect">
            <a:avLst/>
          </a:prstGeom>
        </p:spPr>
      </p:pic>
      <p:pic>
        <p:nvPicPr>
          <p:cNvPr id="5" name="Picture 4" descr="Icon&#10;&#10;Description automatically generated">
            <a:extLst>
              <a:ext uri="{FF2B5EF4-FFF2-40B4-BE49-F238E27FC236}">
                <a16:creationId xmlns:a16="http://schemas.microsoft.com/office/drawing/2014/main" id="{30298B3E-65F3-1047-B41B-1867C62B4FB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03601" y="3665849"/>
            <a:ext cx="1233138" cy="1299645"/>
          </a:xfrm>
          <a:prstGeom prst="rect">
            <a:avLst/>
          </a:prstGeom>
        </p:spPr>
      </p:pic>
      <p:pic>
        <p:nvPicPr>
          <p:cNvPr id="7" name="Picture 6" descr="Shape&#10;&#10;Description automatically generated with low confidence">
            <a:extLst>
              <a:ext uri="{FF2B5EF4-FFF2-40B4-BE49-F238E27FC236}">
                <a16:creationId xmlns:a16="http://schemas.microsoft.com/office/drawing/2014/main" id="{34E1FB31-4E55-A249-936A-C81CDFC1A07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856552" y="2296055"/>
            <a:ext cx="1176396" cy="1239842"/>
          </a:xfrm>
          <a:prstGeom prst="rect">
            <a:avLst/>
          </a:prstGeom>
        </p:spPr>
      </p:pic>
      <p:pic>
        <p:nvPicPr>
          <p:cNvPr id="9" name="Picture 8" descr="Shape&#10;&#10;Description automatically generated with medium confidence">
            <a:extLst>
              <a:ext uri="{FF2B5EF4-FFF2-40B4-BE49-F238E27FC236}">
                <a16:creationId xmlns:a16="http://schemas.microsoft.com/office/drawing/2014/main" id="{458A576B-EDA2-A444-B38A-624F25DF111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877344" y="2934862"/>
            <a:ext cx="1151699" cy="1213813"/>
          </a:xfrm>
          <a:prstGeom prst="rect">
            <a:avLst/>
          </a:prstGeom>
        </p:spPr>
      </p:pic>
      <p:pic>
        <p:nvPicPr>
          <p:cNvPr id="12" name="Picture 11" descr="Shape&#10;&#10;Description automatically generated with medium confidence">
            <a:extLst>
              <a:ext uri="{FF2B5EF4-FFF2-40B4-BE49-F238E27FC236}">
                <a16:creationId xmlns:a16="http://schemas.microsoft.com/office/drawing/2014/main" id="{E8CD7CA1-D96A-6C4B-9973-037CE862C46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40567" y="3380709"/>
            <a:ext cx="1233139" cy="1299645"/>
          </a:xfrm>
          <a:prstGeom prst="rect">
            <a:avLst/>
          </a:prstGeom>
        </p:spPr>
      </p:pic>
    </p:spTree>
    <p:extLst>
      <p:ext uri="{BB962C8B-B14F-4D97-AF65-F5344CB8AC3E}">
        <p14:creationId xmlns:p14="http://schemas.microsoft.com/office/powerpoint/2010/main" val="4159240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8"/>
          <p:cNvSpPr/>
          <p:nvPr/>
        </p:nvSpPr>
        <p:spPr>
          <a:xfrm>
            <a:off x="0" y="-57150"/>
            <a:ext cx="9144000" cy="1257300"/>
          </a:xfrm>
          <a:prstGeom prst="rect">
            <a:avLst/>
          </a:prstGeom>
          <a:solidFill>
            <a:schemeClr val="bg2"/>
          </a:solidFill>
          <a:ln>
            <a:noFill/>
            <a:headEnd type="none" w="sm" len="sm"/>
            <a:tailEnd type="none" w="sm" len="sm"/>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62" name="Google Shape;162;p28"/>
          <p:cNvSpPr txBox="1"/>
          <p:nvPr/>
        </p:nvSpPr>
        <p:spPr>
          <a:xfrm>
            <a:off x="457200" y="157946"/>
            <a:ext cx="8229600" cy="85725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4400" dirty="0">
                <a:solidFill>
                  <a:schemeClr val="lt1"/>
                </a:solidFill>
                <a:latin typeface="Arial"/>
                <a:ea typeface="Arial"/>
                <a:cs typeface="Arial"/>
                <a:sym typeface="Arial"/>
              </a:rPr>
              <a:t>How might she be feeling?</a:t>
            </a:r>
            <a:endParaRPr dirty="0"/>
          </a:p>
        </p:txBody>
      </p:sp>
      <p:sp>
        <p:nvSpPr>
          <p:cNvPr id="163" name="Google Shape;163;p28"/>
          <p:cNvSpPr txBox="1"/>
          <p:nvPr/>
        </p:nvSpPr>
        <p:spPr>
          <a:xfrm>
            <a:off x="4265475" y="2164186"/>
            <a:ext cx="3505200" cy="622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4800" dirty="0">
                <a:solidFill>
                  <a:schemeClr val="accent1"/>
                </a:solidFill>
              </a:rPr>
              <a:t>angry</a:t>
            </a:r>
            <a:endParaRPr dirty="0">
              <a:solidFill>
                <a:schemeClr val="accent1"/>
              </a:solidFill>
            </a:endParaRPr>
          </a:p>
        </p:txBody>
      </p:sp>
      <p:sp>
        <p:nvSpPr>
          <p:cNvPr id="164" name="Google Shape;164;p28"/>
          <p:cNvSpPr txBox="1"/>
          <p:nvPr/>
        </p:nvSpPr>
        <p:spPr>
          <a:xfrm>
            <a:off x="4666004" y="2957554"/>
            <a:ext cx="3505200" cy="622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92D050"/>
              </a:buClr>
              <a:buSzPts val="4800"/>
              <a:buFont typeface="Arial"/>
              <a:buNone/>
            </a:pPr>
            <a:r>
              <a:rPr lang="en" sz="4800" dirty="0">
                <a:solidFill>
                  <a:schemeClr val="accent3"/>
                </a:solidFill>
                <a:sym typeface="Arial"/>
              </a:rPr>
              <a:t>frustrated</a:t>
            </a:r>
            <a:endParaRPr dirty="0">
              <a:solidFill>
                <a:schemeClr val="accent3"/>
              </a:solidFill>
            </a:endParaRPr>
          </a:p>
        </p:txBody>
      </p:sp>
      <p:sp>
        <p:nvSpPr>
          <p:cNvPr id="165" name="Google Shape;165;p28"/>
          <p:cNvSpPr txBox="1"/>
          <p:nvPr/>
        </p:nvSpPr>
        <p:spPr>
          <a:xfrm>
            <a:off x="5105220" y="3750922"/>
            <a:ext cx="3505200" cy="622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CC00CC"/>
              </a:buClr>
              <a:buSzPts val="4800"/>
              <a:buFont typeface="Arial"/>
              <a:buNone/>
            </a:pPr>
            <a:r>
              <a:rPr lang="en" sz="4800" dirty="0">
                <a:solidFill>
                  <a:schemeClr val="accent6"/>
                </a:solidFill>
                <a:sym typeface="Arial"/>
              </a:rPr>
              <a:t>annoyed</a:t>
            </a:r>
            <a:endParaRPr dirty="0">
              <a:solidFill>
                <a:schemeClr val="accent6"/>
              </a:solidFill>
            </a:endParaRPr>
          </a:p>
        </p:txBody>
      </p:sp>
      <p:pic>
        <p:nvPicPr>
          <p:cNvPr id="8" name="Picture 3" descr="bebigger1_1024x768-01.jpg">
            <a:extLst>
              <a:ext uri="{FF2B5EF4-FFF2-40B4-BE49-F238E27FC236}">
                <a16:creationId xmlns:a16="http://schemas.microsoft.com/office/drawing/2014/main" id="{94B706E4-862E-4444-811C-79A6AAD46CAC}"/>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878510" y="1512605"/>
            <a:ext cx="1523608" cy="3284941"/>
          </a:xfrm>
          <a:prstGeom prst="rect">
            <a:avLst/>
          </a:prstGeom>
          <a:ln/>
        </p:spPr>
        <p:style>
          <a:lnRef idx="3">
            <a:schemeClr val="lt1"/>
          </a:lnRef>
          <a:fillRef idx="1">
            <a:schemeClr val="accent1"/>
          </a:fillRef>
          <a:effectRef idx="1">
            <a:schemeClr val="accent1"/>
          </a:effectRef>
          <a:fontRef idx="minor">
            <a:schemeClr val="lt1"/>
          </a:fontRef>
        </p:style>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
                                        </p:tgtEl>
                                        <p:attrNameLst>
                                          <p:attrName>style.visibility</p:attrName>
                                        </p:attrNameLst>
                                      </p:cBhvr>
                                      <p:to>
                                        <p:strVal val="visible"/>
                                      </p:to>
                                    </p:set>
                                    <p:anim calcmode="lin" valueType="num">
                                      <p:cBhvr additive="base">
                                        <p:cTn id="7" dur="500"/>
                                        <p:tgtEl>
                                          <p:spTgt spid="163"/>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164"/>
                                        </p:tgtEl>
                                        <p:attrNameLst>
                                          <p:attrName>style.visibility</p:attrName>
                                        </p:attrNameLst>
                                      </p:cBhvr>
                                      <p:to>
                                        <p:strVal val="visible"/>
                                      </p:to>
                                    </p:set>
                                    <p:anim calcmode="lin" valueType="num">
                                      <p:cBhvr additive="base">
                                        <p:cTn id="12" dur="500"/>
                                        <p:tgtEl>
                                          <p:spTgt spid="164"/>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165"/>
                                        </p:tgtEl>
                                        <p:attrNameLst>
                                          <p:attrName>style.visibility</p:attrName>
                                        </p:attrNameLst>
                                      </p:cBhvr>
                                      <p:to>
                                        <p:strVal val="visible"/>
                                      </p:to>
                                    </p:set>
                                    <p:anim calcmode="lin" valueType="num">
                                      <p:cBhvr additive="base">
                                        <p:cTn id="17" dur="500"/>
                                        <p:tgtEl>
                                          <p:spTgt spid="165"/>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9"/>
          <p:cNvSpPr txBox="1"/>
          <p:nvPr/>
        </p:nvSpPr>
        <p:spPr>
          <a:xfrm>
            <a:off x="5029236" y="2164986"/>
            <a:ext cx="3505200" cy="6226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4800" dirty="0">
                <a:solidFill>
                  <a:schemeClr val="accent6"/>
                </a:solidFill>
                <a:sym typeface="Arial"/>
              </a:rPr>
              <a:t>upset</a:t>
            </a:r>
            <a:endParaRPr dirty="0">
              <a:solidFill>
                <a:schemeClr val="accent6"/>
              </a:solidFill>
            </a:endParaRPr>
          </a:p>
        </p:txBody>
      </p:sp>
      <p:sp>
        <p:nvSpPr>
          <p:cNvPr id="172" name="Google Shape;172;p29"/>
          <p:cNvSpPr txBox="1"/>
          <p:nvPr/>
        </p:nvSpPr>
        <p:spPr>
          <a:xfrm>
            <a:off x="5813989" y="3129822"/>
            <a:ext cx="3505200" cy="6226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92D050"/>
              </a:buClr>
              <a:buSzPts val="4800"/>
              <a:buFont typeface="Arial"/>
              <a:buNone/>
            </a:pPr>
            <a:r>
              <a:rPr lang="en-US" sz="4800" dirty="0">
                <a:solidFill>
                  <a:schemeClr val="accent3"/>
                </a:solidFill>
                <a:latin typeface="Arial"/>
                <a:ea typeface="Arial"/>
                <a:cs typeface="Arial"/>
                <a:sym typeface="Arial"/>
              </a:rPr>
              <a:t>l</a:t>
            </a:r>
            <a:r>
              <a:rPr lang="en" sz="4800" dirty="0">
                <a:solidFill>
                  <a:schemeClr val="accent3"/>
                </a:solidFill>
                <a:sym typeface="Arial"/>
              </a:rPr>
              <a:t>eft out</a:t>
            </a:r>
            <a:endParaRPr dirty="0">
              <a:solidFill>
                <a:schemeClr val="accent3"/>
              </a:solidFill>
            </a:endParaRPr>
          </a:p>
        </p:txBody>
      </p:sp>
      <p:sp>
        <p:nvSpPr>
          <p:cNvPr id="174" name="Google Shape;174;p29"/>
          <p:cNvSpPr/>
          <p:nvPr/>
        </p:nvSpPr>
        <p:spPr>
          <a:xfrm>
            <a:off x="0" y="-57150"/>
            <a:ext cx="9144000" cy="1257300"/>
          </a:xfrm>
          <a:prstGeom prst="rect">
            <a:avLst/>
          </a:prstGeom>
          <a:solidFill>
            <a:schemeClr val="bg2"/>
          </a:solidFill>
          <a:ln>
            <a:noFill/>
            <a:headEnd type="none" w="sm" len="sm"/>
            <a:tailEnd type="none" w="sm" len="sm"/>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75" name="Google Shape;175;p29"/>
          <p:cNvSpPr txBox="1"/>
          <p:nvPr/>
        </p:nvSpPr>
        <p:spPr>
          <a:xfrm>
            <a:off x="457200" y="157946"/>
            <a:ext cx="8229600" cy="85725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4400" dirty="0">
                <a:solidFill>
                  <a:schemeClr val="lt1"/>
                </a:solidFill>
                <a:latin typeface="Arial"/>
                <a:ea typeface="Arial"/>
                <a:cs typeface="Arial"/>
                <a:sym typeface="Arial"/>
              </a:rPr>
              <a:t>How might she be feeling?</a:t>
            </a:r>
            <a:endParaRPr dirty="0"/>
          </a:p>
        </p:txBody>
      </p:sp>
      <p:pic>
        <p:nvPicPr>
          <p:cNvPr id="7" name="Picture 2" descr="9780984905638_Page_10.jpg">
            <a:extLst>
              <a:ext uri="{FF2B5EF4-FFF2-40B4-BE49-F238E27FC236}">
                <a16:creationId xmlns:a16="http://schemas.microsoft.com/office/drawing/2014/main" id="{C2D6012A-8AEF-3A44-9B41-CF0DE95DABB5}"/>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51453" y="1527889"/>
            <a:ext cx="3418398" cy="3230181"/>
          </a:xfrm>
          <a:prstGeom prst="rect">
            <a:avLst/>
          </a:prstGeom>
          <a:ln/>
        </p:spPr>
        <p:style>
          <a:lnRef idx="3">
            <a:schemeClr val="lt1"/>
          </a:lnRef>
          <a:fillRef idx="1">
            <a:schemeClr val="accent1"/>
          </a:fillRef>
          <a:effectRef idx="1">
            <a:schemeClr val="accent1"/>
          </a:effectRef>
          <a:fontRef idx="minor">
            <a:schemeClr val="lt1"/>
          </a:fontRef>
        </p:style>
      </p:pic>
      <p:sp>
        <p:nvSpPr>
          <p:cNvPr id="2" name="Right Arrow 1">
            <a:extLst>
              <a:ext uri="{FF2B5EF4-FFF2-40B4-BE49-F238E27FC236}">
                <a16:creationId xmlns:a16="http://schemas.microsoft.com/office/drawing/2014/main" id="{914B45C6-E950-51F9-12DB-87B5EA293537}"/>
              </a:ext>
            </a:extLst>
          </p:cNvPr>
          <p:cNvSpPr/>
          <p:nvPr/>
        </p:nvSpPr>
        <p:spPr>
          <a:xfrm flipH="1">
            <a:off x="3674692" y="1837346"/>
            <a:ext cx="1102407" cy="153824"/>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1"/>
                                        </p:tgtEl>
                                        <p:attrNameLst>
                                          <p:attrName>style.visibility</p:attrName>
                                        </p:attrNameLst>
                                      </p:cBhvr>
                                      <p:to>
                                        <p:strVal val="visible"/>
                                      </p:to>
                                    </p:set>
                                    <p:anim calcmode="lin" valueType="num">
                                      <p:cBhvr additive="base">
                                        <p:cTn id="7" dur="500"/>
                                        <p:tgtEl>
                                          <p:spTgt spid="171"/>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172"/>
                                        </p:tgtEl>
                                        <p:attrNameLst>
                                          <p:attrName>style.visibility</p:attrName>
                                        </p:attrNameLst>
                                      </p:cBhvr>
                                      <p:to>
                                        <p:strVal val="visible"/>
                                      </p:to>
                                    </p:set>
                                    <p:anim calcmode="lin" valueType="num">
                                      <p:cBhvr additive="base">
                                        <p:cTn id="12" dur="500"/>
                                        <p:tgtEl>
                                          <p:spTgt spid="172"/>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0"/>
          <p:cNvSpPr txBox="1"/>
          <p:nvPr/>
        </p:nvSpPr>
        <p:spPr>
          <a:xfrm>
            <a:off x="4572007" y="2099277"/>
            <a:ext cx="3505200" cy="622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4800" dirty="0">
                <a:solidFill>
                  <a:schemeClr val="accent6"/>
                </a:solidFill>
              </a:rPr>
              <a:t>proud</a:t>
            </a:r>
            <a:endParaRPr dirty="0">
              <a:solidFill>
                <a:schemeClr val="accent6"/>
              </a:solidFill>
            </a:endParaRPr>
          </a:p>
        </p:txBody>
      </p:sp>
      <p:sp>
        <p:nvSpPr>
          <p:cNvPr id="181" name="Google Shape;181;p30"/>
          <p:cNvSpPr txBox="1"/>
          <p:nvPr/>
        </p:nvSpPr>
        <p:spPr>
          <a:xfrm>
            <a:off x="5459150" y="2926175"/>
            <a:ext cx="3505200" cy="622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92D050"/>
              </a:buClr>
              <a:buSzPts val="4800"/>
              <a:buFont typeface="Arial"/>
              <a:buNone/>
            </a:pPr>
            <a:r>
              <a:rPr lang="en" sz="4800" dirty="0">
                <a:solidFill>
                  <a:schemeClr val="accent3"/>
                </a:solidFill>
                <a:sym typeface="Arial"/>
              </a:rPr>
              <a:t>hopeful</a:t>
            </a:r>
            <a:endParaRPr dirty="0">
              <a:solidFill>
                <a:schemeClr val="accent3"/>
              </a:solidFill>
            </a:endParaRPr>
          </a:p>
        </p:txBody>
      </p:sp>
      <p:sp>
        <p:nvSpPr>
          <p:cNvPr id="182" name="Google Shape;182;p30"/>
          <p:cNvSpPr txBox="1"/>
          <p:nvPr/>
        </p:nvSpPr>
        <p:spPr>
          <a:xfrm>
            <a:off x="4572000" y="3697300"/>
            <a:ext cx="3807600" cy="622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CC00CC"/>
              </a:buClr>
              <a:buSzPts val="4800"/>
              <a:buFont typeface="Arial"/>
              <a:buNone/>
            </a:pPr>
            <a:r>
              <a:rPr lang="en" sz="4800" dirty="0">
                <a:solidFill>
                  <a:schemeClr val="accent2"/>
                </a:solidFill>
                <a:sym typeface="Arial"/>
              </a:rPr>
              <a:t>strong</a:t>
            </a:r>
            <a:endParaRPr dirty="0">
              <a:solidFill>
                <a:schemeClr val="accent2"/>
              </a:solidFill>
            </a:endParaRPr>
          </a:p>
        </p:txBody>
      </p:sp>
      <p:sp>
        <p:nvSpPr>
          <p:cNvPr id="184" name="Google Shape;184;p30"/>
          <p:cNvSpPr/>
          <p:nvPr/>
        </p:nvSpPr>
        <p:spPr>
          <a:xfrm>
            <a:off x="0" y="-48205"/>
            <a:ext cx="9144000" cy="1257300"/>
          </a:xfrm>
          <a:prstGeom prst="rect">
            <a:avLst/>
          </a:prstGeom>
          <a:solidFill>
            <a:schemeClr val="bg2"/>
          </a:solidFill>
          <a:ln>
            <a:noFill/>
            <a:headEnd type="none" w="sm" len="sm"/>
            <a:tailEnd type="none" w="sm" len="sm"/>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85" name="Google Shape;185;p30"/>
          <p:cNvSpPr txBox="1"/>
          <p:nvPr/>
        </p:nvSpPr>
        <p:spPr>
          <a:xfrm>
            <a:off x="457200" y="157946"/>
            <a:ext cx="8229600" cy="85725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4400" dirty="0">
                <a:solidFill>
                  <a:schemeClr val="lt1"/>
                </a:solidFill>
                <a:latin typeface="Arial"/>
                <a:ea typeface="Arial"/>
                <a:cs typeface="Arial"/>
                <a:sym typeface="Arial"/>
              </a:rPr>
              <a:t>How might she be feeling?</a:t>
            </a:r>
            <a:endParaRPr dirty="0"/>
          </a:p>
        </p:txBody>
      </p:sp>
      <p:pic>
        <p:nvPicPr>
          <p:cNvPr id="8" name="Picture 2" descr="9780984905638_Page_15.jpg">
            <a:extLst>
              <a:ext uri="{FF2B5EF4-FFF2-40B4-BE49-F238E27FC236}">
                <a16:creationId xmlns:a16="http://schemas.microsoft.com/office/drawing/2014/main" id="{C0555784-56AD-1344-ABA4-4C518F41F139}"/>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24108" y="1415246"/>
            <a:ext cx="1588977" cy="3474625"/>
          </a:xfrm>
          <a:prstGeom prst="rect">
            <a:avLst/>
          </a:prstGeom>
          <a:ln/>
        </p:spPr>
        <p:style>
          <a:lnRef idx="3">
            <a:schemeClr val="lt1"/>
          </a:lnRef>
          <a:fillRef idx="1">
            <a:schemeClr val="accent1"/>
          </a:fillRef>
          <a:effectRef idx="1">
            <a:schemeClr val="accent1"/>
          </a:effectRef>
          <a:fontRef idx="minor">
            <a:schemeClr val="lt1"/>
          </a:fontRef>
        </p:style>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80"/>
                                        </p:tgtEl>
                                        <p:attrNameLst>
                                          <p:attrName>style.visibility</p:attrName>
                                        </p:attrNameLst>
                                      </p:cBhvr>
                                      <p:to>
                                        <p:strVal val="visible"/>
                                      </p:to>
                                    </p:set>
                                    <p:anim calcmode="lin" valueType="num">
                                      <p:cBhvr additive="base">
                                        <p:cTn id="7" dur="500"/>
                                        <p:tgtEl>
                                          <p:spTgt spid="180"/>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181"/>
                                        </p:tgtEl>
                                        <p:attrNameLst>
                                          <p:attrName>style.visibility</p:attrName>
                                        </p:attrNameLst>
                                      </p:cBhvr>
                                      <p:to>
                                        <p:strVal val="visible"/>
                                      </p:to>
                                    </p:set>
                                    <p:anim calcmode="lin" valueType="num">
                                      <p:cBhvr additive="base">
                                        <p:cTn id="12" dur="500"/>
                                        <p:tgtEl>
                                          <p:spTgt spid="181"/>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182"/>
                                        </p:tgtEl>
                                        <p:attrNameLst>
                                          <p:attrName>style.visibility</p:attrName>
                                        </p:attrNameLst>
                                      </p:cBhvr>
                                      <p:to>
                                        <p:strVal val="visible"/>
                                      </p:to>
                                    </p:set>
                                    <p:anim calcmode="lin" valueType="num">
                                      <p:cBhvr additive="base">
                                        <p:cTn id="17" dur="500"/>
                                        <p:tgtEl>
                                          <p:spTgt spid="182"/>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1"/>
          <p:cNvSpPr txBox="1"/>
          <p:nvPr/>
        </p:nvSpPr>
        <p:spPr>
          <a:xfrm>
            <a:off x="5074100" y="1997972"/>
            <a:ext cx="2511444" cy="622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4800" dirty="0">
                <a:solidFill>
                  <a:schemeClr val="accent2"/>
                </a:solidFill>
                <a:sym typeface="Arial"/>
              </a:rPr>
              <a:t>worried</a:t>
            </a:r>
            <a:endParaRPr dirty="0">
              <a:solidFill>
                <a:schemeClr val="accent2"/>
              </a:solidFill>
            </a:endParaRPr>
          </a:p>
        </p:txBody>
      </p:sp>
      <p:sp>
        <p:nvSpPr>
          <p:cNvPr id="191" name="Google Shape;191;p31"/>
          <p:cNvSpPr txBox="1"/>
          <p:nvPr/>
        </p:nvSpPr>
        <p:spPr>
          <a:xfrm>
            <a:off x="5502302" y="2874518"/>
            <a:ext cx="3267829" cy="622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92D050"/>
              </a:buClr>
              <a:buSzPts val="4800"/>
              <a:buFont typeface="Arial"/>
              <a:buNone/>
            </a:pPr>
            <a:r>
              <a:rPr lang="en-US" sz="4800" dirty="0">
                <a:solidFill>
                  <a:schemeClr val="accent3"/>
                </a:solidFill>
                <a:latin typeface="Arial"/>
                <a:ea typeface="Arial"/>
                <a:cs typeface="Arial"/>
                <a:sym typeface="Arial"/>
              </a:rPr>
              <a:t>h</a:t>
            </a:r>
            <a:r>
              <a:rPr lang="en" sz="4800" dirty="0" err="1">
                <a:solidFill>
                  <a:schemeClr val="accent3"/>
                </a:solidFill>
                <a:latin typeface="Arial"/>
                <a:ea typeface="Arial"/>
                <a:cs typeface="Arial"/>
                <a:sym typeface="Arial"/>
              </a:rPr>
              <a:t>eart</a:t>
            </a:r>
            <a:r>
              <a:rPr lang="en" sz="4800" dirty="0">
                <a:solidFill>
                  <a:schemeClr val="accent3"/>
                </a:solidFill>
                <a:sym typeface="Arial"/>
              </a:rPr>
              <a:t> hurts</a:t>
            </a:r>
            <a:endParaRPr dirty="0">
              <a:solidFill>
                <a:schemeClr val="accent3"/>
              </a:solidFill>
            </a:endParaRPr>
          </a:p>
        </p:txBody>
      </p:sp>
      <p:sp>
        <p:nvSpPr>
          <p:cNvPr id="192" name="Google Shape;192;p31"/>
          <p:cNvSpPr txBox="1"/>
          <p:nvPr/>
        </p:nvSpPr>
        <p:spPr>
          <a:xfrm>
            <a:off x="5805778" y="3663728"/>
            <a:ext cx="2288650" cy="6226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CC00CC"/>
              </a:buClr>
              <a:buSzPts val="4800"/>
              <a:buFont typeface="Arial"/>
              <a:buNone/>
            </a:pPr>
            <a:r>
              <a:rPr lang="en" sz="4800" dirty="0">
                <a:solidFill>
                  <a:schemeClr val="accent6"/>
                </a:solidFill>
              </a:rPr>
              <a:t>scared</a:t>
            </a:r>
            <a:endParaRPr dirty="0">
              <a:solidFill>
                <a:schemeClr val="accent6"/>
              </a:solidFill>
            </a:endParaRPr>
          </a:p>
        </p:txBody>
      </p:sp>
      <p:sp>
        <p:nvSpPr>
          <p:cNvPr id="194" name="Google Shape;194;p31"/>
          <p:cNvSpPr/>
          <p:nvPr/>
        </p:nvSpPr>
        <p:spPr>
          <a:xfrm>
            <a:off x="0" y="-57150"/>
            <a:ext cx="9144000" cy="1257300"/>
          </a:xfrm>
          <a:prstGeom prst="rect">
            <a:avLst/>
          </a:prstGeom>
          <a:solidFill>
            <a:schemeClr val="bg2"/>
          </a:solidFill>
          <a:ln>
            <a:noFill/>
            <a:headEnd type="none" w="sm" len="sm"/>
            <a:tailEnd type="none" w="sm" len="sm"/>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95" name="Google Shape;195;p31"/>
          <p:cNvSpPr txBox="1"/>
          <p:nvPr/>
        </p:nvSpPr>
        <p:spPr>
          <a:xfrm>
            <a:off x="457200" y="157946"/>
            <a:ext cx="8229600" cy="85725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4400" dirty="0">
                <a:solidFill>
                  <a:schemeClr val="lt1"/>
                </a:solidFill>
                <a:latin typeface="Arial"/>
                <a:ea typeface="Arial"/>
                <a:cs typeface="Arial"/>
                <a:sym typeface="Arial"/>
              </a:rPr>
              <a:t>How might she be feeling?</a:t>
            </a:r>
            <a:endParaRPr dirty="0"/>
          </a:p>
        </p:txBody>
      </p:sp>
      <p:pic>
        <p:nvPicPr>
          <p:cNvPr id="8" name="Picture 5" descr="9780984905638_Page_11.jpg">
            <a:extLst>
              <a:ext uri="{FF2B5EF4-FFF2-40B4-BE49-F238E27FC236}">
                <a16:creationId xmlns:a16="http://schemas.microsoft.com/office/drawing/2014/main" id="{21900474-DC20-444F-B425-94C2C4379C43}"/>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27652" y="1415246"/>
            <a:ext cx="3301275" cy="3541345"/>
          </a:xfrm>
          <a:prstGeom prst="rect">
            <a:avLst/>
          </a:prstGeom>
          <a:ln/>
        </p:spPr>
        <p:style>
          <a:lnRef idx="3">
            <a:schemeClr val="lt1"/>
          </a:lnRef>
          <a:fillRef idx="1">
            <a:schemeClr val="accent1"/>
          </a:fillRef>
          <a:effectRef idx="1">
            <a:schemeClr val="accent1"/>
          </a:effectRef>
          <a:fontRef idx="minor">
            <a:schemeClr val="lt1"/>
          </a:fontRef>
        </p:style>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0"/>
                                        </p:tgtEl>
                                        <p:attrNameLst>
                                          <p:attrName>style.visibility</p:attrName>
                                        </p:attrNameLst>
                                      </p:cBhvr>
                                      <p:to>
                                        <p:strVal val="visible"/>
                                      </p:to>
                                    </p:set>
                                    <p:anim calcmode="lin" valueType="num">
                                      <p:cBhvr additive="base">
                                        <p:cTn id="7" dur="500"/>
                                        <p:tgtEl>
                                          <p:spTgt spid="190"/>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191"/>
                                        </p:tgtEl>
                                        <p:attrNameLst>
                                          <p:attrName>style.visibility</p:attrName>
                                        </p:attrNameLst>
                                      </p:cBhvr>
                                      <p:to>
                                        <p:strVal val="visible"/>
                                      </p:to>
                                    </p:set>
                                    <p:anim calcmode="lin" valueType="num">
                                      <p:cBhvr additive="base">
                                        <p:cTn id="12" dur="500"/>
                                        <p:tgtEl>
                                          <p:spTgt spid="191"/>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92"/>
                                        </p:tgtEl>
                                        <p:attrNameLst>
                                          <p:attrName>style.visibility</p:attrName>
                                        </p:attrNameLst>
                                      </p:cBhvr>
                                      <p:to>
                                        <p:strVal val="visible"/>
                                      </p:to>
                                    </p:set>
                                    <p:anim calcmode="lin" valueType="num">
                                      <p:cBhvr additive="base">
                                        <p:cTn id="17" dur="500"/>
                                        <p:tgtEl>
                                          <p:spTgt spid="1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3"/>
          <p:cNvSpPr txBox="1"/>
          <p:nvPr/>
        </p:nvSpPr>
        <p:spPr>
          <a:xfrm>
            <a:off x="4600074" y="1783744"/>
            <a:ext cx="3505200" cy="6226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4800" dirty="0">
                <a:solidFill>
                  <a:schemeClr val="accent6"/>
                </a:solidFill>
                <a:sym typeface="Arial"/>
              </a:rPr>
              <a:t>sad</a:t>
            </a:r>
            <a:endParaRPr dirty="0">
              <a:solidFill>
                <a:schemeClr val="accent6"/>
              </a:solidFill>
            </a:endParaRPr>
          </a:p>
        </p:txBody>
      </p:sp>
      <p:sp>
        <p:nvSpPr>
          <p:cNvPr id="210" name="Google Shape;210;p33"/>
          <p:cNvSpPr txBox="1"/>
          <p:nvPr/>
        </p:nvSpPr>
        <p:spPr>
          <a:xfrm>
            <a:off x="5029200" y="2749279"/>
            <a:ext cx="3505200" cy="622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92D050"/>
              </a:buClr>
              <a:buSzPts val="4800"/>
              <a:buFont typeface="Arial"/>
              <a:buNone/>
            </a:pPr>
            <a:r>
              <a:rPr lang="en" sz="4800" dirty="0">
                <a:solidFill>
                  <a:schemeClr val="accent3"/>
                </a:solidFill>
                <a:sym typeface="Arial"/>
              </a:rPr>
              <a:t>tearful</a:t>
            </a:r>
            <a:endParaRPr dirty="0">
              <a:solidFill>
                <a:schemeClr val="accent3"/>
              </a:solidFill>
            </a:endParaRPr>
          </a:p>
        </p:txBody>
      </p:sp>
      <p:sp>
        <p:nvSpPr>
          <p:cNvPr id="211" name="Google Shape;211;p33"/>
          <p:cNvSpPr txBox="1"/>
          <p:nvPr/>
        </p:nvSpPr>
        <p:spPr>
          <a:xfrm>
            <a:off x="4600074" y="3815397"/>
            <a:ext cx="3505200" cy="622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CC00CC"/>
              </a:buClr>
              <a:buSzPts val="4800"/>
              <a:buFont typeface="Arial"/>
              <a:buNone/>
            </a:pPr>
            <a:r>
              <a:rPr lang="en" sz="4800" dirty="0">
                <a:solidFill>
                  <a:schemeClr val="accent2"/>
                </a:solidFill>
                <a:sym typeface="Arial"/>
              </a:rPr>
              <a:t>frustrated</a:t>
            </a:r>
            <a:endParaRPr dirty="0">
              <a:solidFill>
                <a:schemeClr val="accent2"/>
              </a:solidFill>
            </a:endParaRPr>
          </a:p>
        </p:txBody>
      </p:sp>
      <p:sp>
        <p:nvSpPr>
          <p:cNvPr id="213" name="Google Shape;213;p33"/>
          <p:cNvSpPr/>
          <p:nvPr/>
        </p:nvSpPr>
        <p:spPr>
          <a:xfrm>
            <a:off x="0" y="-57150"/>
            <a:ext cx="9144000" cy="1257300"/>
          </a:xfrm>
          <a:prstGeom prst="rect">
            <a:avLst/>
          </a:prstGeom>
          <a:solidFill>
            <a:schemeClr val="bg2"/>
          </a:solidFill>
          <a:ln>
            <a:noFill/>
            <a:headEnd type="none" w="sm" len="sm"/>
            <a:tailEnd type="none" w="sm" len="sm"/>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14" name="Google Shape;214;p33"/>
          <p:cNvSpPr txBox="1"/>
          <p:nvPr/>
        </p:nvSpPr>
        <p:spPr>
          <a:xfrm>
            <a:off x="457200" y="157946"/>
            <a:ext cx="8229600" cy="85725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4400" dirty="0">
                <a:solidFill>
                  <a:schemeClr val="lt1"/>
                </a:solidFill>
                <a:latin typeface="Arial"/>
                <a:ea typeface="Arial"/>
                <a:cs typeface="Arial"/>
                <a:sym typeface="Arial"/>
              </a:rPr>
              <a:t>How might she be feeling?</a:t>
            </a:r>
            <a:endParaRPr dirty="0"/>
          </a:p>
        </p:txBody>
      </p:sp>
      <p:pic>
        <p:nvPicPr>
          <p:cNvPr id="8" name="Picture 4" descr="9780984905638_Page_06.jpg">
            <a:extLst>
              <a:ext uri="{FF2B5EF4-FFF2-40B4-BE49-F238E27FC236}">
                <a16:creationId xmlns:a16="http://schemas.microsoft.com/office/drawing/2014/main" id="{A9B2A5CE-F288-464C-A5A8-1A742E57BDBE}"/>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28746" y="1545866"/>
            <a:ext cx="1683985" cy="3232954"/>
          </a:xfrm>
          <a:prstGeom prst="rect">
            <a:avLst/>
          </a:prstGeom>
          <a:ln/>
        </p:spPr>
        <p:style>
          <a:lnRef idx="3">
            <a:schemeClr val="lt1"/>
          </a:lnRef>
          <a:fillRef idx="1">
            <a:schemeClr val="accent1"/>
          </a:fillRef>
          <a:effectRef idx="1">
            <a:schemeClr val="accent1"/>
          </a:effectRef>
          <a:fontRef idx="minor">
            <a:schemeClr val="lt1"/>
          </a:fontRef>
        </p:style>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9"/>
                                        </p:tgtEl>
                                        <p:attrNameLst>
                                          <p:attrName>style.visibility</p:attrName>
                                        </p:attrNameLst>
                                      </p:cBhvr>
                                      <p:to>
                                        <p:strVal val="visible"/>
                                      </p:to>
                                    </p:set>
                                    <p:anim calcmode="lin" valueType="num">
                                      <p:cBhvr additive="base">
                                        <p:cTn id="7" dur="500"/>
                                        <p:tgtEl>
                                          <p:spTgt spid="209"/>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210"/>
                                        </p:tgtEl>
                                        <p:attrNameLst>
                                          <p:attrName>style.visibility</p:attrName>
                                        </p:attrNameLst>
                                      </p:cBhvr>
                                      <p:to>
                                        <p:strVal val="visible"/>
                                      </p:to>
                                    </p:set>
                                    <p:anim calcmode="lin" valueType="num">
                                      <p:cBhvr additive="base">
                                        <p:cTn id="12" dur="500"/>
                                        <p:tgtEl>
                                          <p:spTgt spid="210"/>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11"/>
                                        </p:tgtEl>
                                        <p:attrNameLst>
                                          <p:attrName>style.visibility</p:attrName>
                                        </p:attrNameLst>
                                      </p:cBhvr>
                                      <p:to>
                                        <p:strVal val="visible"/>
                                      </p:to>
                                    </p:set>
                                    <p:anim calcmode="lin" valueType="num">
                                      <p:cBhvr additive="base">
                                        <p:cTn id="17" dur="500"/>
                                        <p:tgtEl>
                                          <p:spTgt spid="2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TWT2023">
      <a:dk1>
        <a:srgbClr val="000000"/>
      </a:dk1>
      <a:lt1>
        <a:srgbClr val="FFFFFF"/>
      </a:lt1>
      <a:dk2>
        <a:srgbClr val="2661AC"/>
      </a:dk2>
      <a:lt2>
        <a:srgbClr val="F5F2EC"/>
      </a:lt2>
      <a:accent1>
        <a:srgbClr val="3383CC"/>
      </a:accent1>
      <a:accent2>
        <a:srgbClr val="BF5098"/>
      </a:accent2>
      <a:accent3>
        <a:srgbClr val="90BF49"/>
      </a:accent3>
      <a:accent4>
        <a:srgbClr val="53267F"/>
      </a:accent4>
      <a:accent5>
        <a:srgbClr val="F29F1F"/>
      </a:accent5>
      <a:accent6>
        <a:srgbClr val="755199"/>
      </a:accent6>
      <a:hlink>
        <a:srgbClr val="5C9CD6"/>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TotalTime>
  <Words>364</Words>
  <Application>Microsoft Macintosh PowerPoint</Application>
  <PresentationFormat>On-screen Show (16:9)</PresentationFormat>
  <Paragraphs>59</Paragraphs>
  <Slides>11</Slides>
  <Notes>11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11</vt:i4>
      </vt:variant>
    </vt:vector>
  </HeadingPairs>
  <TitlesOfParts>
    <vt:vector size="19" baseType="lpstr">
      <vt:lpstr>Montserrat</vt:lpstr>
      <vt:lpstr>Open Sans</vt:lpstr>
      <vt:lpstr>Arial</vt:lpstr>
      <vt:lpstr>Open Sans Light</vt:lpstr>
      <vt:lpstr>Myriad Pro</vt:lpstr>
      <vt:lpstr>Calibri</vt:lpstr>
      <vt:lpstr>Simple Light</vt:lpstr>
      <vt:lpstr>Office Theme</vt:lpstr>
      <vt:lpstr>PowerPoint Presentation</vt:lpstr>
      <vt:lpstr>What is empathy?</vt:lpstr>
      <vt:lpstr>Why is empathy important?</vt:lpstr>
      <vt:lpstr>How do you build empathy?</vt:lpstr>
      <vt:lpstr>PowerPoint Presentation</vt:lpstr>
      <vt:lpstr>PowerPoint Presentation</vt:lpstr>
      <vt:lpstr>PowerPoint Presentation</vt:lpstr>
      <vt:lpstr>PowerPoint Presentation</vt:lpstr>
      <vt:lpstr>PowerPoint Presentation</vt:lpstr>
      <vt:lpstr>PowerPoint Presentation</vt:lpstr>
      <vt:lpstr>What is empathy?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Colleen bryant</cp:lastModifiedBy>
  <cp:revision>19</cp:revision>
  <dcterms:modified xsi:type="dcterms:W3CDTF">2023-09-25T00:21:49Z</dcterms:modified>
</cp:coreProperties>
</file>